
<file path=[Content_Types].xml><?xml version="1.0" encoding="utf-8"?>
<Types xmlns="http://schemas.openxmlformats.org/package/2006/content-types">
  <Default Extension="bin" ContentType="application/vnd.ms-office.activeX"/>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activeX/activeX8.xml" ContentType="application/vnd.ms-office.activeX+xml"/>
  <Override PartName="/ppt/activeX/activeX9.xml" ContentType="application/vnd.ms-office.activeX+xml"/>
  <Override PartName="/ppt/activeX/activeX10.xml" ContentType="application/vnd.ms-office.activeX+xml"/>
  <Override PartName="/ppt/activeX/activeX11.xml" ContentType="application/vnd.ms-office.activeX+xml"/>
  <Override PartName="/ppt/activeX/activeX12.xml" ContentType="application/vnd.ms-office.activeX+xml"/>
  <Override PartName="/ppt/activeX/activeX13.xml" ContentType="application/vnd.ms-office.activeX+xml"/>
  <Override PartName="/ppt/activeX/activeX14.xml" ContentType="application/vnd.ms-office.activeX+xml"/>
  <Override PartName="/ppt/activeX/activeX15.xml" ContentType="application/vnd.ms-office.activeX+xml"/>
  <Override PartName="/ppt/activeX/activeX16.xml" ContentType="application/vnd.ms-office.activeX+xml"/>
  <Override PartName="/ppt/activeX/activeX17.xml" ContentType="application/vnd.ms-office.activeX+xml"/>
  <Override PartName="/ppt/activeX/activeX18.xml" ContentType="application/vnd.ms-office.activeX+xml"/>
  <Override PartName="/ppt/activeX/activeX19.xml" ContentType="application/vnd.ms-office.activeX+xml"/>
  <Override PartName="/ppt/activeX/activeX20.xml" ContentType="application/vnd.ms-office.activeX+xml"/>
  <Override PartName="/ppt/activeX/activeX21.xml" ContentType="application/vnd.ms-office.activeX+xml"/>
  <Override PartName="/ppt/activeX/activeX22.xml" ContentType="application/vnd.ms-office.activeX+xml"/>
  <Override PartName="/ppt/activeX/activeX23.xml" ContentType="application/vnd.ms-office.activeX+xml"/>
  <Override PartName="/ppt/activeX/activeX24.xml" ContentType="application/vnd.ms-office.activeX+xml"/>
  <Override PartName="/ppt/activeX/activeX25.xml" ContentType="application/vnd.ms-office.activeX+xml"/>
  <Override PartName="/ppt/activeX/activeX26.xml" ContentType="application/vnd.ms-office.activeX+xml"/>
  <Override PartName="/ppt/activeX/activeX27.xml" ContentType="application/vnd.ms-office.activeX+xml"/>
  <Override PartName="/ppt/activeX/activeX28.xml" ContentType="application/vnd.ms-office.activeX+xml"/>
  <Override PartName="/ppt/activeX/activeX29.xml" ContentType="application/vnd.ms-office.activeX+xml"/>
  <Override PartName="/ppt/activeX/activeX30.xml" ContentType="application/vnd.ms-office.activeX+xml"/>
  <Override PartName="/ppt/activeX/activeX31.xml" ContentType="application/vnd.ms-office.activeX+xml"/>
  <Override PartName="/ppt/notesSlides/notesSlide22.xml" ContentType="application/vnd.openxmlformats-officedocument.presentationml.notesSlide+xml"/>
  <Override PartName="/ppt/activeX/activeX32.xml" ContentType="application/vnd.ms-office.activeX+xml"/>
  <Override PartName="/ppt/activeX/activeX33.xml" ContentType="application/vnd.ms-office.activeX+xml"/>
  <Override PartName="/ppt/activeX/activeX34.xml" ContentType="application/vnd.ms-office.activeX+xml"/>
  <Override PartName="/ppt/activeX/activeX35.xml" ContentType="application/vnd.ms-office.activeX+xml"/>
  <Override PartName="/ppt/activeX/activeX36.xml" ContentType="application/vnd.ms-office.activeX+xml"/>
  <Override PartName="/ppt/activeX/activeX37.xml" ContentType="application/vnd.ms-office.activeX+xml"/>
  <Override PartName="/ppt/activeX/activeX38.xml" ContentType="application/vnd.ms-office.activeX+xml"/>
  <Override PartName="/ppt/activeX/activeX39.xml" ContentType="application/vnd.ms-office.activeX+xml"/>
  <Override PartName="/ppt/activeX/activeX40.xml" ContentType="application/vnd.ms-office.activeX+xml"/>
  <Override PartName="/ppt/activeX/activeX41.xml" ContentType="application/vnd.ms-office.activeX+xml"/>
  <Override PartName="/ppt/activeX/activeX42.xml" ContentType="application/vnd.ms-office.activeX+xml"/>
  <Override PartName="/ppt/activeX/activeX43.xml" ContentType="application/vnd.ms-office.activeX+xml"/>
  <Override PartName="/ppt/activeX/activeX44.xml" ContentType="application/vnd.ms-office.activeX+xml"/>
  <Override PartName="/ppt/activeX/activeX45.xml" ContentType="application/vnd.ms-office.activeX+xml"/>
  <Override PartName="/ppt/activeX/activeX46.xml" ContentType="application/vnd.ms-office.activeX+xml"/>
  <Override PartName="/ppt/activeX/activeX47.xml" ContentType="application/vnd.ms-office.activeX+xml"/>
  <Override PartName="/ppt/activeX/activeX48.xml" ContentType="application/vnd.ms-office.activeX+xml"/>
  <Override PartName="/ppt/activeX/activeX49.xml" ContentType="application/vnd.ms-office.activeX+xml"/>
  <Override PartName="/ppt/activeX/activeX50.xml" ContentType="application/vnd.ms-office.activeX+xml"/>
  <Override PartName="/ppt/activeX/activeX51.xml" ContentType="application/vnd.ms-office.activeX+xml"/>
  <Override PartName="/ppt/activeX/activeX52.xml" ContentType="application/vnd.ms-office.activeX+xml"/>
  <Override PartName="/ppt/activeX/activeX53.xml" ContentType="application/vnd.ms-office.activeX+xml"/>
  <Override PartName="/ppt/activeX/activeX54.xml" ContentType="application/vnd.ms-office.activeX+xml"/>
  <Override PartName="/ppt/activeX/activeX55.xml" ContentType="application/vnd.ms-office.activeX+xml"/>
  <Override PartName="/ppt/activeX/activeX56.xml" ContentType="application/vnd.ms-office.activeX+xml"/>
  <Override PartName="/ppt/activeX/activeX57.xml" ContentType="application/vnd.ms-office.activeX+xml"/>
  <Override PartName="/ppt/activeX/activeX58.xml" ContentType="application/vnd.ms-office.activeX+xml"/>
  <Override PartName="/ppt/activeX/activeX59.xml" ContentType="application/vnd.ms-office.activeX+xml"/>
  <Override PartName="/ppt/activeX/activeX60.xml" ContentType="application/vnd.ms-office.activeX+xml"/>
  <Override PartName="/ppt/activeX/activeX61.xml" ContentType="application/vnd.ms-office.activeX+xml"/>
  <Override PartName="/ppt/activeX/activeX62.xml" ContentType="application/vnd.ms-office.activeX+xml"/>
  <Override PartName="/ppt/notesSlides/notesSlide23.xml" ContentType="application/vnd.openxmlformats-officedocument.presentationml.notesSlide+xml"/>
  <Override PartName="/ppt/activeX/activeX63.xml" ContentType="application/vnd.ms-office.activeX+xml"/>
  <Override PartName="/ppt/activeX/activeX64.xml" ContentType="application/vnd.ms-office.activeX+xml"/>
  <Override PartName="/ppt/activeX/activeX65.xml" ContentType="application/vnd.ms-office.activeX+xml"/>
  <Override PartName="/ppt/activeX/activeX66.xml" ContentType="application/vnd.ms-office.activeX+xml"/>
  <Override PartName="/ppt/activeX/activeX67.xml" ContentType="application/vnd.ms-office.activeX+xml"/>
  <Override PartName="/ppt/activeX/activeX68.xml" ContentType="application/vnd.ms-office.activeX+xml"/>
  <Override PartName="/ppt/activeX/activeX69.xml" ContentType="application/vnd.ms-office.activeX+xml"/>
  <Override PartName="/ppt/activeX/activeX70.xml" ContentType="application/vnd.ms-office.activeX+xml"/>
  <Override PartName="/ppt/activeX/activeX71.xml" ContentType="application/vnd.ms-office.activeX+xml"/>
  <Override PartName="/ppt/activeX/activeX72.xml" ContentType="application/vnd.ms-office.activeX+xml"/>
  <Override PartName="/ppt/activeX/activeX73.xml" ContentType="application/vnd.ms-office.activeX+xml"/>
  <Override PartName="/ppt/activeX/activeX74.xml" ContentType="application/vnd.ms-office.activeX+xml"/>
  <Override PartName="/ppt/activeX/activeX75.xml" ContentType="application/vnd.ms-office.activeX+xml"/>
  <Override PartName="/ppt/activeX/activeX76.xml" ContentType="application/vnd.ms-office.activeX+xml"/>
  <Override PartName="/ppt/activeX/activeX77.xml" ContentType="application/vnd.ms-office.activeX+xml"/>
  <Override PartName="/ppt/activeX/activeX78.xml" ContentType="application/vnd.ms-office.activeX+xml"/>
  <Override PartName="/ppt/activeX/activeX79.xml" ContentType="application/vnd.ms-office.activeX+xml"/>
  <Override PartName="/ppt/activeX/activeX80.xml" ContentType="application/vnd.ms-office.activeX+xml"/>
  <Override PartName="/ppt/activeX/activeX81.xml" ContentType="application/vnd.ms-office.activeX+xml"/>
  <Override PartName="/ppt/activeX/activeX82.xml" ContentType="application/vnd.ms-office.activeX+xml"/>
  <Override PartName="/ppt/activeX/activeX83.xml" ContentType="application/vnd.ms-office.activeX+xml"/>
  <Override PartName="/ppt/activeX/activeX84.xml" ContentType="application/vnd.ms-office.activeX+xml"/>
  <Override PartName="/ppt/activeX/activeX85.xml" ContentType="application/vnd.ms-office.activeX+xml"/>
  <Override PartName="/ppt/activeX/activeX86.xml" ContentType="application/vnd.ms-office.activeX+xml"/>
  <Override PartName="/ppt/activeX/activeX87.xml" ContentType="application/vnd.ms-office.activeX+xml"/>
  <Override PartName="/ppt/activeX/activeX88.xml" ContentType="application/vnd.ms-office.activeX+xml"/>
  <Override PartName="/ppt/activeX/activeX89.xml" ContentType="application/vnd.ms-office.activeX+xml"/>
  <Override PartName="/ppt/activeX/activeX90.xml" ContentType="application/vnd.ms-office.activeX+xml"/>
  <Override PartName="/ppt/activeX/activeX91.xml" ContentType="application/vnd.ms-office.activeX+xml"/>
  <Override PartName="/ppt/activeX/activeX92.xml" ContentType="application/vnd.ms-office.activeX+xml"/>
  <Override PartName="/ppt/activeX/activeX93.xml" ContentType="application/vnd.ms-office.activeX+xml"/>
  <Override PartName="/ppt/notesSlides/notesSlide24.xml" ContentType="application/vnd.openxmlformats-officedocument.presentationml.notesSlide+xml"/>
  <Override PartName="/ppt/activeX/activeX94.xml" ContentType="application/vnd.ms-office.activeX+xml"/>
  <Override PartName="/ppt/activeX/activeX95.xml" ContentType="application/vnd.ms-office.activeX+xml"/>
  <Override PartName="/ppt/activeX/activeX96.xml" ContentType="application/vnd.ms-office.activeX+xml"/>
  <Override PartName="/ppt/activeX/activeX97.xml" ContentType="application/vnd.ms-office.activeX+xml"/>
  <Override PartName="/ppt/activeX/activeX98.xml" ContentType="application/vnd.ms-office.activeX+xml"/>
  <Override PartName="/ppt/activeX/activeX99.xml" ContentType="application/vnd.ms-office.activeX+xml"/>
  <Override PartName="/ppt/activeX/activeX100.xml" ContentType="application/vnd.ms-office.activeX+xml"/>
  <Override PartName="/ppt/activeX/activeX101.xml" ContentType="application/vnd.ms-office.activeX+xml"/>
  <Override PartName="/ppt/activeX/activeX102.xml" ContentType="application/vnd.ms-office.activeX+xml"/>
  <Override PartName="/ppt/activeX/activeX103.xml" ContentType="application/vnd.ms-office.activeX+xml"/>
  <Override PartName="/ppt/activeX/activeX104.xml" ContentType="application/vnd.ms-office.activeX+xml"/>
  <Override PartName="/ppt/activeX/activeX105.xml" ContentType="application/vnd.ms-office.activeX+xml"/>
  <Override PartName="/ppt/activeX/activeX106.xml" ContentType="application/vnd.ms-office.activeX+xml"/>
  <Override PartName="/ppt/activeX/activeX107.xml" ContentType="application/vnd.ms-office.activeX+xml"/>
  <Override PartName="/ppt/activeX/activeX108.xml" ContentType="application/vnd.ms-office.activeX+xml"/>
  <Override PartName="/ppt/activeX/activeX109.xml" ContentType="application/vnd.ms-office.activeX+xml"/>
  <Override PartName="/ppt/activeX/activeX110.xml" ContentType="application/vnd.ms-office.activeX+xml"/>
  <Override PartName="/ppt/activeX/activeX111.xml" ContentType="application/vnd.ms-office.activeX+xml"/>
  <Override PartName="/ppt/activeX/activeX112.xml" ContentType="application/vnd.ms-office.activeX+xml"/>
  <Override PartName="/ppt/activeX/activeX113.xml" ContentType="application/vnd.ms-office.activeX+xml"/>
  <Override PartName="/ppt/activeX/activeX114.xml" ContentType="application/vnd.ms-office.activeX+xml"/>
  <Override PartName="/ppt/activeX/activeX115.xml" ContentType="application/vnd.ms-office.activeX+xml"/>
  <Override PartName="/ppt/activeX/activeX116.xml" ContentType="application/vnd.ms-office.activeX+xml"/>
  <Override PartName="/ppt/activeX/activeX117.xml" ContentType="application/vnd.ms-office.activeX+xml"/>
  <Override PartName="/ppt/activeX/activeX118.xml" ContentType="application/vnd.ms-office.activeX+xml"/>
  <Override PartName="/ppt/activeX/activeX119.xml" ContentType="application/vnd.ms-office.activeX+xml"/>
  <Override PartName="/ppt/activeX/activeX120.xml" ContentType="application/vnd.ms-office.activeX+xml"/>
  <Override PartName="/ppt/activeX/activeX121.xml" ContentType="application/vnd.ms-office.activeX+xml"/>
  <Override PartName="/ppt/activeX/activeX122.xml" ContentType="application/vnd.ms-office.activeX+xml"/>
  <Override PartName="/ppt/activeX/activeX123.xml" ContentType="application/vnd.ms-office.activeX+xml"/>
  <Override PartName="/ppt/activeX/activeX124.xml" ContentType="application/vnd.ms-office.activeX+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256" r:id="rId2"/>
    <p:sldId id="360" r:id="rId3"/>
    <p:sldId id="257" r:id="rId4"/>
    <p:sldId id="263" r:id="rId5"/>
    <p:sldId id="287" r:id="rId6"/>
    <p:sldId id="289" r:id="rId7"/>
    <p:sldId id="288" r:id="rId8"/>
    <p:sldId id="290" r:id="rId9"/>
    <p:sldId id="361" r:id="rId10"/>
    <p:sldId id="362" r:id="rId11"/>
    <p:sldId id="291" r:id="rId12"/>
    <p:sldId id="363" r:id="rId13"/>
    <p:sldId id="292" r:id="rId14"/>
    <p:sldId id="293" r:id="rId15"/>
    <p:sldId id="294" r:id="rId16"/>
    <p:sldId id="364" r:id="rId17"/>
    <p:sldId id="365" r:id="rId18"/>
    <p:sldId id="366" r:id="rId19"/>
    <p:sldId id="295" r:id="rId20"/>
    <p:sldId id="367" r:id="rId21"/>
    <p:sldId id="259" r:id="rId22"/>
    <p:sldId id="258" r:id="rId23"/>
    <p:sldId id="357" r:id="rId24"/>
    <p:sldId id="358" r:id="rId25"/>
    <p:sldId id="359" r:id="rId26"/>
    <p:sldId id="296" r:id="rId27"/>
    <p:sldId id="312" r:id="rId28"/>
    <p:sldId id="368" r:id="rId29"/>
    <p:sldId id="369" r:id="rId30"/>
    <p:sldId id="370" r:id="rId31"/>
    <p:sldId id="313" r:id="rId32"/>
    <p:sldId id="329" r:id="rId33"/>
    <p:sldId id="330" r:id="rId34"/>
    <p:sldId id="331" r:id="rId35"/>
  </p:sldIdLst>
  <p:sldSz cx="9144000" cy="5143500" type="screen16x9"/>
  <p:notesSz cx="6797675" cy="9926638"/>
  <p:defaultTextStyle>
    <a:defPPr>
      <a:defRPr lang="de-DE"/>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xmlns="">
        <p15:guide id="1" orient="horz" pos="776">
          <p15:clr>
            <a:srgbClr val="A4A3A4"/>
          </p15:clr>
        </p15:guide>
        <p15:guide id="2" orient="horz" pos="1280">
          <p15:clr>
            <a:srgbClr val="A4A3A4"/>
          </p15:clr>
        </p15:guide>
        <p15:guide id="3" pos="1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80" autoAdjust="0"/>
    <p:restoredTop sz="81152" autoAdjust="0"/>
  </p:normalViewPr>
  <p:slideViewPr>
    <p:cSldViewPr>
      <p:cViewPr varScale="1">
        <p:scale>
          <a:sx n="117" d="100"/>
          <a:sy n="117" d="100"/>
        </p:scale>
        <p:origin x="-432" y="-96"/>
      </p:cViewPr>
      <p:guideLst>
        <p:guide orient="horz" pos="776"/>
        <p:guide orient="horz" pos="1280"/>
        <p:guide pos="1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092"/>
    </p:cViewPr>
  </p:sorterViewPr>
  <p:notesViewPr>
    <p:cSldViewPr>
      <p:cViewPr>
        <p:scale>
          <a:sx n="100" d="100"/>
          <a:sy n="100" d="100"/>
        </p:scale>
        <p:origin x="1648" y="-15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00.xml.rels><?xml version="1.0" encoding="UTF-8" standalone="yes"?>
<Relationships xmlns="http://schemas.openxmlformats.org/package/2006/relationships"><Relationship Id="rId1" Type="http://schemas.microsoft.com/office/2006/relationships/activeXControlBinary" Target="activeX100.bin"/></Relationships>
</file>

<file path=ppt/activeX/_rels/activeX101.xml.rels><?xml version="1.0" encoding="UTF-8" standalone="yes"?>
<Relationships xmlns="http://schemas.openxmlformats.org/package/2006/relationships"><Relationship Id="rId1" Type="http://schemas.microsoft.com/office/2006/relationships/activeXControlBinary" Target="activeX101.bin"/></Relationships>
</file>

<file path=ppt/activeX/_rels/activeX102.xml.rels><?xml version="1.0" encoding="UTF-8" standalone="yes"?>
<Relationships xmlns="http://schemas.openxmlformats.org/package/2006/relationships"><Relationship Id="rId1" Type="http://schemas.microsoft.com/office/2006/relationships/activeXControlBinary" Target="activeX102.bin"/></Relationships>
</file>

<file path=ppt/activeX/_rels/activeX103.xml.rels><?xml version="1.0" encoding="UTF-8" standalone="yes"?>
<Relationships xmlns="http://schemas.openxmlformats.org/package/2006/relationships"><Relationship Id="rId1" Type="http://schemas.microsoft.com/office/2006/relationships/activeXControlBinary" Target="activeX103.bin"/></Relationships>
</file>

<file path=ppt/activeX/_rels/activeX104.xml.rels><?xml version="1.0" encoding="UTF-8" standalone="yes"?>
<Relationships xmlns="http://schemas.openxmlformats.org/package/2006/relationships"><Relationship Id="rId1" Type="http://schemas.microsoft.com/office/2006/relationships/activeXControlBinary" Target="activeX104.bin"/></Relationships>
</file>

<file path=ppt/activeX/_rels/activeX105.xml.rels><?xml version="1.0" encoding="UTF-8" standalone="yes"?>
<Relationships xmlns="http://schemas.openxmlformats.org/package/2006/relationships"><Relationship Id="rId1" Type="http://schemas.microsoft.com/office/2006/relationships/activeXControlBinary" Target="activeX105.bin"/></Relationships>
</file>

<file path=ppt/activeX/_rels/activeX106.xml.rels><?xml version="1.0" encoding="UTF-8" standalone="yes"?>
<Relationships xmlns="http://schemas.openxmlformats.org/package/2006/relationships"><Relationship Id="rId1" Type="http://schemas.microsoft.com/office/2006/relationships/activeXControlBinary" Target="activeX106.bin"/></Relationships>
</file>

<file path=ppt/activeX/_rels/activeX107.xml.rels><?xml version="1.0" encoding="UTF-8" standalone="yes"?>
<Relationships xmlns="http://schemas.openxmlformats.org/package/2006/relationships"><Relationship Id="rId1" Type="http://schemas.microsoft.com/office/2006/relationships/activeXControlBinary" Target="activeX107.bin"/></Relationships>
</file>

<file path=ppt/activeX/_rels/activeX108.xml.rels><?xml version="1.0" encoding="UTF-8" standalone="yes"?>
<Relationships xmlns="http://schemas.openxmlformats.org/package/2006/relationships"><Relationship Id="rId1" Type="http://schemas.microsoft.com/office/2006/relationships/activeXControlBinary" Target="activeX108.bin"/></Relationships>
</file>

<file path=ppt/activeX/_rels/activeX109.xml.rels><?xml version="1.0" encoding="UTF-8" standalone="yes"?>
<Relationships xmlns="http://schemas.openxmlformats.org/package/2006/relationships"><Relationship Id="rId1" Type="http://schemas.microsoft.com/office/2006/relationships/activeXControlBinary" Target="activeX109.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10.xml.rels><?xml version="1.0" encoding="UTF-8" standalone="yes"?>
<Relationships xmlns="http://schemas.openxmlformats.org/package/2006/relationships"><Relationship Id="rId1" Type="http://schemas.microsoft.com/office/2006/relationships/activeXControlBinary" Target="activeX110.bin"/></Relationships>
</file>

<file path=ppt/activeX/_rels/activeX111.xml.rels><?xml version="1.0" encoding="UTF-8" standalone="yes"?>
<Relationships xmlns="http://schemas.openxmlformats.org/package/2006/relationships"><Relationship Id="rId1" Type="http://schemas.microsoft.com/office/2006/relationships/activeXControlBinary" Target="activeX111.bin"/></Relationships>
</file>

<file path=ppt/activeX/_rels/activeX112.xml.rels><?xml version="1.0" encoding="UTF-8" standalone="yes"?>
<Relationships xmlns="http://schemas.openxmlformats.org/package/2006/relationships"><Relationship Id="rId1" Type="http://schemas.microsoft.com/office/2006/relationships/activeXControlBinary" Target="activeX112.bin"/></Relationships>
</file>

<file path=ppt/activeX/_rels/activeX113.xml.rels><?xml version="1.0" encoding="UTF-8" standalone="yes"?>
<Relationships xmlns="http://schemas.openxmlformats.org/package/2006/relationships"><Relationship Id="rId1" Type="http://schemas.microsoft.com/office/2006/relationships/activeXControlBinary" Target="activeX113.bin"/></Relationships>
</file>

<file path=ppt/activeX/_rels/activeX114.xml.rels><?xml version="1.0" encoding="UTF-8" standalone="yes"?>
<Relationships xmlns="http://schemas.openxmlformats.org/package/2006/relationships"><Relationship Id="rId1" Type="http://schemas.microsoft.com/office/2006/relationships/activeXControlBinary" Target="activeX114.bin"/></Relationships>
</file>

<file path=ppt/activeX/_rels/activeX115.xml.rels><?xml version="1.0" encoding="UTF-8" standalone="yes"?>
<Relationships xmlns="http://schemas.openxmlformats.org/package/2006/relationships"><Relationship Id="rId1" Type="http://schemas.microsoft.com/office/2006/relationships/activeXControlBinary" Target="activeX115.bin"/></Relationships>
</file>

<file path=ppt/activeX/_rels/activeX116.xml.rels><?xml version="1.0" encoding="UTF-8" standalone="yes"?>
<Relationships xmlns="http://schemas.openxmlformats.org/package/2006/relationships"><Relationship Id="rId1" Type="http://schemas.microsoft.com/office/2006/relationships/activeXControlBinary" Target="activeX116.bin"/></Relationships>
</file>

<file path=ppt/activeX/_rels/activeX117.xml.rels><?xml version="1.0" encoding="UTF-8" standalone="yes"?>
<Relationships xmlns="http://schemas.openxmlformats.org/package/2006/relationships"><Relationship Id="rId1" Type="http://schemas.microsoft.com/office/2006/relationships/activeXControlBinary" Target="activeX117.bin"/></Relationships>
</file>

<file path=ppt/activeX/_rels/activeX118.xml.rels><?xml version="1.0" encoding="UTF-8" standalone="yes"?>
<Relationships xmlns="http://schemas.openxmlformats.org/package/2006/relationships"><Relationship Id="rId1" Type="http://schemas.microsoft.com/office/2006/relationships/activeXControlBinary" Target="activeX118.bin"/></Relationships>
</file>

<file path=ppt/activeX/_rels/activeX119.xml.rels><?xml version="1.0" encoding="UTF-8" standalone="yes"?>
<Relationships xmlns="http://schemas.openxmlformats.org/package/2006/relationships"><Relationship Id="rId1" Type="http://schemas.microsoft.com/office/2006/relationships/activeXControlBinary" Target="activeX119.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20.xml.rels><?xml version="1.0" encoding="UTF-8" standalone="yes"?>
<Relationships xmlns="http://schemas.openxmlformats.org/package/2006/relationships"><Relationship Id="rId1" Type="http://schemas.microsoft.com/office/2006/relationships/activeXControlBinary" Target="activeX120.bin"/></Relationships>
</file>

<file path=ppt/activeX/_rels/activeX121.xml.rels><?xml version="1.0" encoding="UTF-8" standalone="yes"?>
<Relationships xmlns="http://schemas.openxmlformats.org/package/2006/relationships"><Relationship Id="rId1" Type="http://schemas.microsoft.com/office/2006/relationships/activeXControlBinary" Target="activeX121.bin"/></Relationships>
</file>

<file path=ppt/activeX/_rels/activeX122.xml.rels><?xml version="1.0" encoding="UTF-8" standalone="yes"?>
<Relationships xmlns="http://schemas.openxmlformats.org/package/2006/relationships"><Relationship Id="rId1" Type="http://schemas.microsoft.com/office/2006/relationships/activeXControlBinary" Target="activeX122.bin"/></Relationships>
</file>

<file path=ppt/activeX/_rels/activeX123.xml.rels><?xml version="1.0" encoding="UTF-8" standalone="yes"?>
<Relationships xmlns="http://schemas.openxmlformats.org/package/2006/relationships"><Relationship Id="rId1" Type="http://schemas.microsoft.com/office/2006/relationships/activeXControlBinary" Target="activeX123.bin"/></Relationships>
</file>

<file path=ppt/activeX/_rels/activeX124.xml.rels><?xml version="1.0" encoding="UTF-8" standalone="yes"?>
<Relationships xmlns="http://schemas.openxmlformats.org/package/2006/relationships"><Relationship Id="rId1" Type="http://schemas.microsoft.com/office/2006/relationships/activeXControlBinary" Target="activeX124.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17.xml.rels><?xml version="1.0" encoding="UTF-8" standalone="yes"?>
<Relationships xmlns="http://schemas.openxmlformats.org/package/2006/relationships"><Relationship Id="rId1" Type="http://schemas.microsoft.com/office/2006/relationships/activeXControlBinary" Target="activeX17.bin"/></Relationships>
</file>

<file path=ppt/activeX/_rels/activeX18.xml.rels><?xml version="1.0" encoding="UTF-8" standalone="yes"?>
<Relationships xmlns="http://schemas.openxmlformats.org/package/2006/relationships"><Relationship Id="rId1" Type="http://schemas.microsoft.com/office/2006/relationships/activeXControlBinary" Target="activeX18.bin"/></Relationships>
</file>

<file path=ppt/activeX/_rels/activeX19.xml.rels><?xml version="1.0" encoding="UTF-8" standalone="yes"?>
<Relationships xmlns="http://schemas.openxmlformats.org/package/2006/relationships"><Relationship Id="rId1" Type="http://schemas.microsoft.com/office/2006/relationships/activeXControlBinary" Target="activeX19.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20.xml.rels><?xml version="1.0" encoding="UTF-8" standalone="yes"?>
<Relationships xmlns="http://schemas.openxmlformats.org/package/2006/relationships"><Relationship Id="rId1" Type="http://schemas.microsoft.com/office/2006/relationships/activeXControlBinary" Target="activeX20.bin"/></Relationships>
</file>

<file path=ppt/activeX/_rels/activeX21.xml.rels><?xml version="1.0" encoding="UTF-8" standalone="yes"?>
<Relationships xmlns="http://schemas.openxmlformats.org/package/2006/relationships"><Relationship Id="rId1" Type="http://schemas.microsoft.com/office/2006/relationships/activeXControlBinary" Target="activeX21.bin"/></Relationships>
</file>

<file path=ppt/activeX/_rels/activeX22.xml.rels><?xml version="1.0" encoding="UTF-8" standalone="yes"?>
<Relationships xmlns="http://schemas.openxmlformats.org/package/2006/relationships"><Relationship Id="rId1" Type="http://schemas.microsoft.com/office/2006/relationships/activeXControlBinary" Target="activeX22.bin"/></Relationships>
</file>

<file path=ppt/activeX/_rels/activeX23.xml.rels><?xml version="1.0" encoding="UTF-8" standalone="yes"?>
<Relationships xmlns="http://schemas.openxmlformats.org/package/2006/relationships"><Relationship Id="rId1" Type="http://schemas.microsoft.com/office/2006/relationships/activeXControlBinary" Target="activeX23.bin"/></Relationships>
</file>

<file path=ppt/activeX/_rels/activeX24.xml.rels><?xml version="1.0" encoding="UTF-8" standalone="yes"?>
<Relationships xmlns="http://schemas.openxmlformats.org/package/2006/relationships"><Relationship Id="rId1" Type="http://schemas.microsoft.com/office/2006/relationships/activeXControlBinary" Target="activeX24.bin"/></Relationships>
</file>

<file path=ppt/activeX/_rels/activeX25.xml.rels><?xml version="1.0" encoding="UTF-8" standalone="yes"?>
<Relationships xmlns="http://schemas.openxmlformats.org/package/2006/relationships"><Relationship Id="rId1" Type="http://schemas.microsoft.com/office/2006/relationships/activeXControlBinary" Target="activeX25.bin"/></Relationships>
</file>

<file path=ppt/activeX/_rels/activeX26.xml.rels><?xml version="1.0" encoding="UTF-8" standalone="yes"?>
<Relationships xmlns="http://schemas.openxmlformats.org/package/2006/relationships"><Relationship Id="rId1" Type="http://schemas.microsoft.com/office/2006/relationships/activeXControlBinary" Target="activeX26.bin"/></Relationships>
</file>

<file path=ppt/activeX/_rels/activeX27.xml.rels><?xml version="1.0" encoding="UTF-8" standalone="yes"?>
<Relationships xmlns="http://schemas.openxmlformats.org/package/2006/relationships"><Relationship Id="rId1" Type="http://schemas.microsoft.com/office/2006/relationships/activeXControlBinary" Target="activeX27.bin"/></Relationships>
</file>

<file path=ppt/activeX/_rels/activeX28.xml.rels><?xml version="1.0" encoding="UTF-8" standalone="yes"?>
<Relationships xmlns="http://schemas.openxmlformats.org/package/2006/relationships"><Relationship Id="rId1" Type="http://schemas.microsoft.com/office/2006/relationships/activeXControlBinary" Target="activeX28.bin"/></Relationships>
</file>

<file path=ppt/activeX/_rels/activeX29.xml.rels><?xml version="1.0" encoding="UTF-8" standalone="yes"?>
<Relationships xmlns="http://schemas.openxmlformats.org/package/2006/relationships"><Relationship Id="rId1" Type="http://schemas.microsoft.com/office/2006/relationships/activeXControlBinary" Target="activeX29.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30.xml.rels><?xml version="1.0" encoding="UTF-8" standalone="yes"?>
<Relationships xmlns="http://schemas.openxmlformats.org/package/2006/relationships"><Relationship Id="rId1" Type="http://schemas.microsoft.com/office/2006/relationships/activeXControlBinary" Target="activeX30.bin"/></Relationships>
</file>

<file path=ppt/activeX/_rels/activeX31.xml.rels><?xml version="1.0" encoding="UTF-8" standalone="yes"?>
<Relationships xmlns="http://schemas.openxmlformats.org/package/2006/relationships"><Relationship Id="rId1" Type="http://schemas.microsoft.com/office/2006/relationships/activeXControlBinary" Target="activeX31.bin"/></Relationships>
</file>

<file path=ppt/activeX/_rels/activeX32.xml.rels><?xml version="1.0" encoding="UTF-8" standalone="yes"?>
<Relationships xmlns="http://schemas.openxmlformats.org/package/2006/relationships"><Relationship Id="rId1" Type="http://schemas.microsoft.com/office/2006/relationships/activeXControlBinary" Target="activeX32.bin"/></Relationships>
</file>

<file path=ppt/activeX/_rels/activeX33.xml.rels><?xml version="1.0" encoding="UTF-8" standalone="yes"?>
<Relationships xmlns="http://schemas.openxmlformats.org/package/2006/relationships"><Relationship Id="rId1" Type="http://schemas.microsoft.com/office/2006/relationships/activeXControlBinary" Target="activeX33.bin"/></Relationships>
</file>

<file path=ppt/activeX/_rels/activeX34.xml.rels><?xml version="1.0" encoding="UTF-8" standalone="yes"?>
<Relationships xmlns="http://schemas.openxmlformats.org/package/2006/relationships"><Relationship Id="rId1" Type="http://schemas.microsoft.com/office/2006/relationships/activeXControlBinary" Target="activeX34.bin"/></Relationships>
</file>

<file path=ppt/activeX/_rels/activeX35.xml.rels><?xml version="1.0" encoding="UTF-8" standalone="yes"?>
<Relationships xmlns="http://schemas.openxmlformats.org/package/2006/relationships"><Relationship Id="rId1" Type="http://schemas.microsoft.com/office/2006/relationships/activeXControlBinary" Target="activeX35.bin"/></Relationships>
</file>

<file path=ppt/activeX/_rels/activeX36.xml.rels><?xml version="1.0" encoding="UTF-8" standalone="yes"?>
<Relationships xmlns="http://schemas.openxmlformats.org/package/2006/relationships"><Relationship Id="rId1" Type="http://schemas.microsoft.com/office/2006/relationships/activeXControlBinary" Target="activeX36.bin"/></Relationships>
</file>

<file path=ppt/activeX/_rels/activeX37.xml.rels><?xml version="1.0" encoding="UTF-8" standalone="yes"?>
<Relationships xmlns="http://schemas.openxmlformats.org/package/2006/relationships"><Relationship Id="rId1" Type="http://schemas.microsoft.com/office/2006/relationships/activeXControlBinary" Target="activeX37.bin"/></Relationships>
</file>

<file path=ppt/activeX/_rels/activeX38.xml.rels><?xml version="1.0" encoding="UTF-8" standalone="yes"?>
<Relationships xmlns="http://schemas.openxmlformats.org/package/2006/relationships"><Relationship Id="rId1" Type="http://schemas.microsoft.com/office/2006/relationships/activeXControlBinary" Target="activeX38.bin"/></Relationships>
</file>

<file path=ppt/activeX/_rels/activeX39.xml.rels><?xml version="1.0" encoding="UTF-8" standalone="yes"?>
<Relationships xmlns="http://schemas.openxmlformats.org/package/2006/relationships"><Relationship Id="rId1" Type="http://schemas.microsoft.com/office/2006/relationships/activeXControlBinary" Target="activeX39.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40.xml.rels><?xml version="1.0" encoding="UTF-8" standalone="yes"?>
<Relationships xmlns="http://schemas.openxmlformats.org/package/2006/relationships"><Relationship Id="rId1" Type="http://schemas.microsoft.com/office/2006/relationships/activeXControlBinary" Target="activeX40.bin"/></Relationships>
</file>

<file path=ppt/activeX/_rels/activeX41.xml.rels><?xml version="1.0" encoding="UTF-8" standalone="yes"?>
<Relationships xmlns="http://schemas.openxmlformats.org/package/2006/relationships"><Relationship Id="rId1" Type="http://schemas.microsoft.com/office/2006/relationships/activeXControlBinary" Target="activeX41.bin"/></Relationships>
</file>

<file path=ppt/activeX/_rels/activeX42.xml.rels><?xml version="1.0" encoding="UTF-8" standalone="yes"?>
<Relationships xmlns="http://schemas.openxmlformats.org/package/2006/relationships"><Relationship Id="rId1" Type="http://schemas.microsoft.com/office/2006/relationships/activeXControlBinary" Target="activeX42.bin"/></Relationships>
</file>

<file path=ppt/activeX/_rels/activeX43.xml.rels><?xml version="1.0" encoding="UTF-8" standalone="yes"?>
<Relationships xmlns="http://schemas.openxmlformats.org/package/2006/relationships"><Relationship Id="rId1" Type="http://schemas.microsoft.com/office/2006/relationships/activeXControlBinary" Target="activeX43.bin"/></Relationships>
</file>

<file path=ppt/activeX/_rels/activeX44.xml.rels><?xml version="1.0" encoding="UTF-8" standalone="yes"?>
<Relationships xmlns="http://schemas.openxmlformats.org/package/2006/relationships"><Relationship Id="rId1" Type="http://schemas.microsoft.com/office/2006/relationships/activeXControlBinary" Target="activeX44.bin"/></Relationships>
</file>

<file path=ppt/activeX/_rels/activeX45.xml.rels><?xml version="1.0" encoding="UTF-8" standalone="yes"?>
<Relationships xmlns="http://schemas.openxmlformats.org/package/2006/relationships"><Relationship Id="rId1" Type="http://schemas.microsoft.com/office/2006/relationships/activeXControlBinary" Target="activeX45.bin"/></Relationships>
</file>

<file path=ppt/activeX/_rels/activeX46.xml.rels><?xml version="1.0" encoding="UTF-8" standalone="yes"?>
<Relationships xmlns="http://schemas.openxmlformats.org/package/2006/relationships"><Relationship Id="rId1" Type="http://schemas.microsoft.com/office/2006/relationships/activeXControlBinary" Target="activeX46.bin"/></Relationships>
</file>

<file path=ppt/activeX/_rels/activeX47.xml.rels><?xml version="1.0" encoding="UTF-8" standalone="yes"?>
<Relationships xmlns="http://schemas.openxmlformats.org/package/2006/relationships"><Relationship Id="rId1" Type="http://schemas.microsoft.com/office/2006/relationships/activeXControlBinary" Target="activeX47.bin"/></Relationships>
</file>

<file path=ppt/activeX/_rels/activeX48.xml.rels><?xml version="1.0" encoding="UTF-8" standalone="yes"?>
<Relationships xmlns="http://schemas.openxmlformats.org/package/2006/relationships"><Relationship Id="rId1" Type="http://schemas.microsoft.com/office/2006/relationships/activeXControlBinary" Target="activeX48.bin"/></Relationships>
</file>

<file path=ppt/activeX/_rels/activeX49.xml.rels><?xml version="1.0" encoding="UTF-8" standalone="yes"?>
<Relationships xmlns="http://schemas.openxmlformats.org/package/2006/relationships"><Relationship Id="rId1" Type="http://schemas.microsoft.com/office/2006/relationships/activeXControlBinary" Target="activeX49.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50.xml.rels><?xml version="1.0" encoding="UTF-8" standalone="yes"?>
<Relationships xmlns="http://schemas.openxmlformats.org/package/2006/relationships"><Relationship Id="rId1" Type="http://schemas.microsoft.com/office/2006/relationships/activeXControlBinary" Target="activeX50.bin"/></Relationships>
</file>

<file path=ppt/activeX/_rels/activeX51.xml.rels><?xml version="1.0" encoding="UTF-8" standalone="yes"?>
<Relationships xmlns="http://schemas.openxmlformats.org/package/2006/relationships"><Relationship Id="rId1" Type="http://schemas.microsoft.com/office/2006/relationships/activeXControlBinary" Target="activeX51.bin"/></Relationships>
</file>

<file path=ppt/activeX/_rels/activeX52.xml.rels><?xml version="1.0" encoding="UTF-8" standalone="yes"?>
<Relationships xmlns="http://schemas.openxmlformats.org/package/2006/relationships"><Relationship Id="rId1" Type="http://schemas.microsoft.com/office/2006/relationships/activeXControlBinary" Target="activeX52.bin"/></Relationships>
</file>

<file path=ppt/activeX/_rels/activeX53.xml.rels><?xml version="1.0" encoding="UTF-8" standalone="yes"?>
<Relationships xmlns="http://schemas.openxmlformats.org/package/2006/relationships"><Relationship Id="rId1" Type="http://schemas.microsoft.com/office/2006/relationships/activeXControlBinary" Target="activeX53.bin"/></Relationships>
</file>

<file path=ppt/activeX/_rels/activeX54.xml.rels><?xml version="1.0" encoding="UTF-8" standalone="yes"?>
<Relationships xmlns="http://schemas.openxmlformats.org/package/2006/relationships"><Relationship Id="rId1" Type="http://schemas.microsoft.com/office/2006/relationships/activeXControlBinary" Target="activeX54.bin"/></Relationships>
</file>

<file path=ppt/activeX/_rels/activeX55.xml.rels><?xml version="1.0" encoding="UTF-8" standalone="yes"?>
<Relationships xmlns="http://schemas.openxmlformats.org/package/2006/relationships"><Relationship Id="rId1" Type="http://schemas.microsoft.com/office/2006/relationships/activeXControlBinary" Target="activeX55.bin"/></Relationships>
</file>

<file path=ppt/activeX/_rels/activeX56.xml.rels><?xml version="1.0" encoding="UTF-8" standalone="yes"?>
<Relationships xmlns="http://schemas.openxmlformats.org/package/2006/relationships"><Relationship Id="rId1" Type="http://schemas.microsoft.com/office/2006/relationships/activeXControlBinary" Target="activeX56.bin"/></Relationships>
</file>

<file path=ppt/activeX/_rels/activeX57.xml.rels><?xml version="1.0" encoding="UTF-8" standalone="yes"?>
<Relationships xmlns="http://schemas.openxmlformats.org/package/2006/relationships"><Relationship Id="rId1" Type="http://schemas.microsoft.com/office/2006/relationships/activeXControlBinary" Target="activeX57.bin"/></Relationships>
</file>

<file path=ppt/activeX/_rels/activeX58.xml.rels><?xml version="1.0" encoding="UTF-8" standalone="yes"?>
<Relationships xmlns="http://schemas.openxmlformats.org/package/2006/relationships"><Relationship Id="rId1" Type="http://schemas.microsoft.com/office/2006/relationships/activeXControlBinary" Target="activeX58.bin"/></Relationships>
</file>

<file path=ppt/activeX/_rels/activeX59.xml.rels><?xml version="1.0" encoding="UTF-8" standalone="yes"?>
<Relationships xmlns="http://schemas.openxmlformats.org/package/2006/relationships"><Relationship Id="rId1" Type="http://schemas.microsoft.com/office/2006/relationships/activeXControlBinary" Target="activeX59.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60.xml.rels><?xml version="1.0" encoding="UTF-8" standalone="yes"?>
<Relationships xmlns="http://schemas.openxmlformats.org/package/2006/relationships"><Relationship Id="rId1" Type="http://schemas.microsoft.com/office/2006/relationships/activeXControlBinary" Target="activeX60.bin"/></Relationships>
</file>

<file path=ppt/activeX/_rels/activeX61.xml.rels><?xml version="1.0" encoding="UTF-8" standalone="yes"?>
<Relationships xmlns="http://schemas.openxmlformats.org/package/2006/relationships"><Relationship Id="rId1" Type="http://schemas.microsoft.com/office/2006/relationships/activeXControlBinary" Target="activeX61.bin"/></Relationships>
</file>

<file path=ppt/activeX/_rels/activeX62.xml.rels><?xml version="1.0" encoding="UTF-8" standalone="yes"?>
<Relationships xmlns="http://schemas.openxmlformats.org/package/2006/relationships"><Relationship Id="rId1" Type="http://schemas.microsoft.com/office/2006/relationships/activeXControlBinary" Target="activeX62.bin"/></Relationships>
</file>

<file path=ppt/activeX/_rels/activeX63.xml.rels><?xml version="1.0" encoding="UTF-8" standalone="yes"?>
<Relationships xmlns="http://schemas.openxmlformats.org/package/2006/relationships"><Relationship Id="rId1" Type="http://schemas.microsoft.com/office/2006/relationships/activeXControlBinary" Target="activeX63.bin"/></Relationships>
</file>

<file path=ppt/activeX/_rels/activeX64.xml.rels><?xml version="1.0" encoding="UTF-8" standalone="yes"?>
<Relationships xmlns="http://schemas.openxmlformats.org/package/2006/relationships"><Relationship Id="rId1" Type="http://schemas.microsoft.com/office/2006/relationships/activeXControlBinary" Target="activeX64.bin"/></Relationships>
</file>

<file path=ppt/activeX/_rels/activeX65.xml.rels><?xml version="1.0" encoding="UTF-8" standalone="yes"?>
<Relationships xmlns="http://schemas.openxmlformats.org/package/2006/relationships"><Relationship Id="rId1" Type="http://schemas.microsoft.com/office/2006/relationships/activeXControlBinary" Target="activeX65.bin"/></Relationships>
</file>

<file path=ppt/activeX/_rels/activeX66.xml.rels><?xml version="1.0" encoding="UTF-8" standalone="yes"?>
<Relationships xmlns="http://schemas.openxmlformats.org/package/2006/relationships"><Relationship Id="rId1" Type="http://schemas.microsoft.com/office/2006/relationships/activeXControlBinary" Target="activeX66.bin"/></Relationships>
</file>

<file path=ppt/activeX/_rels/activeX67.xml.rels><?xml version="1.0" encoding="UTF-8" standalone="yes"?>
<Relationships xmlns="http://schemas.openxmlformats.org/package/2006/relationships"><Relationship Id="rId1" Type="http://schemas.microsoft.com/office/2006/relationships/activeXControlBinary" Target="activeX67.bin"/></Relationships>
</file>

<file path=ppt/activeX/_rels/activeX68.xml.rels><?xml version="1.0" encoding="UTF-8" standalone="yes"?>
<Relationships xmlns="http://schemas.openxmlformats.org/package/2006/relationships"><Relationship Id="rId1" Type="http://schemas.microsoft.com/office/2006/relationships/activeXControlBinary" Target="activeX68.bin"/></Relationships>
</file>

<file path=ppt/activeX/_rels/activeX69.xml.rels><?xml version="1.0" encoding="UTF-8" standalone="yes"?>
<Relationships xmlns="http://schemas.openxmlformats.org/package/2006/relationships"><Relationship Id="rId1" Type="http://schemas.microsoft.com/office/2006/relationships/activeXControlBinary" Target="activeX69.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70.xml.rels><?xml version="1.0" encoding="UTF-8" standalone="yes"?>
<Relationships xmlns="http://schemas.openxmlformats.org/package/2006/relationships"><Relationship Id="rId1" Type="http://schemas.microsoft.com/office/2006/relationships/activeXControlBinary" Target="activeX70.bin"/></Relationships>
</file>

<file path=ppt/activeX/_rels/activeX71.xml.rels><?xml version="1.0" encoding="UTF-8" standalone="yes"?>
<Relationships xmlns="http://schemas.openxmlformats.org/package/2006/relationships"><Relationship Id="rId1" Type="http://schemas.microsoft.com/office/2006/relationships/activeXControlBinary" Target="activeX71.bin"/></Relationships>
</file>

<file path=ppt/activeX/_rels/activeX72.xml.rels><?xml version="1.0" encoding="UTF-8" standalone="yes"?>
<Relationships xmlns="http://schemas.openxmlformats.org/package/2006/relationships"><Relationship Id="rId1" Type="http://schemas.microsoft.com/office/2006/relationships/activeXControlBinary" Target="activeX72.bin"/></Relationships>
</file>

<file path=ppt/activeX/_rels/activeX73.xml.rels><?xml version="1.0" encoding="UTF-8" standalone="yes"?>
<Relationships xmlns="http://schemas.openxmlformats.org/package/2006/relationships"><Relationship Id="rId1" Type="http://schemas.microsoft.com/office/2006/relationships/activeXControlBinary" Target="activeX73.bin"/></Relationships>
</file>

<file path=ppt/activeX/_rels/activeX74.xml.rels><?xml version="1.0" encoding="UTF-8" standalone="yes"?>
<Relationships xmlns="http://schemas.openxmlformats.org/package/2006/relationships"><Relationship Id="rId1" Type="http://schemas.microsoft.com/office/2006/relationships/activeXControlBinary" Target="activeX74.bin"/></Relationships>
</file>

<file path=ppt/activeX/_rels/activeX75.xml.rels><?xml version="1.0" encoding="UTF-8" standalone="yes"?>
<Relationships xmlns="http://schemas.openxmlformats.org/package/2006/relationships"><Relationship Id="rId1" Type="http://schemas.microsoft.com/office/2006/relationships/activeXControlBinary" Target="activeX75.bin"/></Relationships>
</file>

<file path=ppt/activeX/_rels/activeX76.xml.rels><?xml version="1.0" encoding="UTF-8" standalone="yes"?>
<Relationships xmlns="http://schemas.openxmlformats.org/package/2006/relationships"><Relationship Id="rId1" Type="http://schemas.microsoft.com/office/2006/relationships/activeXControlBinary" Target="activeX76.bin"/></Relationships>
</file>

<file path=ppt/activeX/_rels/activeX77.xml.rels><?xml version="1.0" encoding="UTF-8" standalone="yes"?>
<Relationships xmlns="http://schemas.openxmlformats.org/package/2006/relationships"><Relationship Id="rId1" Type="http://schemas.microsoft.com/office/2006/relationships/activeXControlBinary" Target="activeX77.bin"/></Relationships>
</file>

<file path=ppt/activeX/_rels/activeX78.xml.rels><?xml version="1.0" encoding="UTF-8" standalone="yes"?>
<Relationships xmlns="http://schemas.openxmlformats.org/package/2006/relationships"><Relationship Id="rId1" Type="http://schemas.microsoft.com/office/2006/relationships/activeXControlBinary" Target="activeX78.bin"/></Relationships>
</file>

<file path=ppt/activeX/_rels/activeX79.xml.rels><?xml version="1.0" encoding="UTF-8" standalone="yes"?>
<Relationships xmlns="http://schemas.openxmlformats.org/package/2006/relationships"><Relationship Id="rId1" Type="http://schemas.microsoft.com/office/2006/relationships/activeXControlBinary" Target="activeX79.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80.xml.rels><?xml version="1.0" encoding="UTF-8" standalone="yes"?>
<Relationships xmlns="http://schemas.openxmlformats.org/package/2006/relationships"><Relationship Id="rId1" Type="http://schemas.microsoft.com/office/2006/relationships/activeXControlBinary" Target="activeX80.bin"/></Relationships>
</file>

<file path=ppt/activeX/_rels/activeX81.xml.rels><?xml version="1.0" encoding="UTF-8" standalone="yes"?>
<Relationships xmlns="http://schemas.openxmlformats.org/package/2006/relationships"><Relationship Id="rId1" Type="http://schemas.microsoft.com/office/2006/relationships/activeXControlBinary" Target="activeX81.bin"/></Relationships>
</file>

<file path=ppt/activeX/_rels/activeX82.xml.rels><?xml version="1.0" encoding="UTF-8" standalone="yes"?>
<Relationships xmlns="http://schemas.openxmlformats.org/package/2006/relationships"><Relationship Id="rId1" Type="http://schemas.microsoft.com/office/2006/relationships/activeXControlBinary" Target="activeX82.bin"/></Relationships>
</file>

<file path=ppt/activeX/_rels/activeX83.xml.rels><?xml version="1.0" encoding="UTF-8" standalone="yes"?>
<Relationships xmlns="http://schemas.openxmlformats.org/package/2006/relationships"><Relationship Id="rId1" Type="http://schemas.microsoft.com/office/2006/relationships/activeXControlBinary" Target="activeX83.bin"/></Relationships>
</file>

<file path=ppt/activeX/_rels/activeX84.xml.rels><?xml version="1.0" encoding="UTF-8" standalone="yes"?>
<Relationships xmlns="http://schemas.openxmlformats.org/package/2006/relationships"><Relationship Id="rId1" Type="http://schemas.microsoft.com/office/2006/relationships/activeXControlBinary" Target="activeX84.bin"/></Relationships>
</file>

<file path=ppt/activeX/_rels/activeX85.xml.rels><?xml version="1.0" encoding="UTF-8" standalone="yes"?>
<Relationships xmlns="http://schemas.openxmlformats.org/package/2006/relationships"><Relationship Id="rId1" Type="http://schemas.microsoft.com/office/2006/relationships/activeXControlBinary" Target="activeX85.bin"/></Relationships>
</file>

<file path=ppt/activeX/_rels/activeX86.xml.rels><?xml version="1.0" encoding="UTF-8" standalone="yes"?>
<Relationships xmlns="http://schemas.openxmlformats.org/package/2006/relationships"><Relationship Id="rId1" Type="http://schemas.microsoft.com/office/2006/relationships/activeXControlBinary" Target="activeX86.bin"/></Relationships>
</file>

<file path=ppt/activeX/_rels/activeX87.xml.rels><?xml version="1.0" encoding="UTF-8" standalone="yes"?>
<Relationships xmlns="http://schemas.openxmlformats.org/package/2006/relationships"><Relationship Id="rId1" Type="http://schemas.microsoft.com/office/2006/relationships/activeXControlBinary" Target="activeX87.bin"/></Relationships>
</file>

<file path=ppt/activeX/_rels/activeX88.xml.rels><?xml version="1.0" encoding="UTF-8" standalone="yes"?>
<Relationships xmlns="http://schemas.openxmlformats.org/package/2006/relationships"><Relationship Id="rId1" Type="http://schemas.microsoft.com/office/2006/relationships/activeXControlBinary" Target="activeX88.bin"/></Relationships>
</file>

<file path=ppt/activeX/_rels/activeX89.xml.rels><?xml version="1.0" encoding="UTF-8" standalone="yes"?>
<Relationships xmlns="http://schemas.openxmlformats.org/package/2006/relationships"><Relationship Id="rId1" Type="http://schemas.microsoft.com/office/2006/relationships/activeXControlBinary" Target="activeX89.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_rels/activeX90.xml.rels><?xml version="1.0" encoding="UTF-8" standalone="yes"?>
<Relationships xmlns="http://schemas.openxmlformats.org/package/2006/relationships"><Relationship Id="rId1" Type="http://schemas.microsoft.com/office/2006/relationships/activeXControlBinary" Target="activeX90.bin"/></Relationships>
</file>

<file path=ppt/activeX/_rels/activeX91.xml.rels><?xml version="1.0" encoding="UTF-8" standalone="yes"?>
<Relationships xmlns="http://schemas.openxmlformats.org/package/2006/relationships"><Relationship Id="rId1" Type="http://schemas.microsoft.com/office/2006/relationships/activeXControlBinary" Target="activeX91.bin"/></Relationships>
</file>

<file path=ppt/activeX/_rels/activeX92.xml.rels><?xml version="1.0" encoding="UTF-8" standalone="yes"?>
<Relationships xmlns="http://schemas.openxmlformats.org/package/2006/relationships"><Relationship Id="rId1" Type="http://schemas.microsoft.com/office/2006/relationships/activeXControlBinary" Target="activeX92.bin"/></Relationships>
</file>

<file path=ppt/activeX/_rels/activeX93.xml.rels><?xml version="1.0" encoding="UTF-8" standalone="yes"?>
<Relationships xmlns="http://schemas.openxmlformats.org/package/2006/relationships"><Relationship Id="rId1" Type="http://schemas.microsoft.com/office/2006/relationships/activeXControlBinary" Target="activeX93.bin"/></Relationships>
</file>

<file path=ppt/activeX/_rels/activeX94.xml.rels><?xml version="1.0" encoding="UTF-8" standalone="yes"?>
<Relationships xmlns="http://schemas.openxmlformats.org/package/2006/relationships"><Relationship Id="rId1" Type="http://schemas.microsoft.com/office/2006/relationships/activeXControlBinary" Target="activeX94.bin"/></Relationships>
</file>

<file path=ppt/activeX/_rels/activeX95.xml.rels><?xml version="1.0" encoding="UTF-8" standalone="yes"?>
<Relationships xmlns="http://schemas.openxmlformats.org/package/2006/relationships"><Relationship Id="rId1" Type="http://schemas.microsoft.com/office/2006/relationships/activeXControlBinary" Target="activeX95.bin"/></Relationships>
</file>

<file path=ppt/activeX/_rels/activeX96.xml.rels><?xml version="1.0" encoding="UTF-8" standalone="yes"?>
<Relationships xmlns="http://schemas.openxmlformats.org/package/2006/relationships"><Relationship Id="rId1" Type="http://schemas.microsoft.com/office/2006/relationships/activeXControlBinary" Target="activeX96.bin"/></Relationships>
</file>

<file path=ppt/activeX/_rels/activeX97.xml.rels><?xml version="1.0" encoding="UTF-8" standalone="yes"?>
<Relationships xmlns="http://schemas.openxmlformats.org/package/2006/relationships"><Relationship Id="rId1" Type="http://schemas.microsoft.com/office/2006/relationships/activeXControlBinary" Target="activeX97.bin"/></Relationships>
</file>

<file path=ppt/activeX/_rels/activeX98.xml.rels><?xml version="1.0" encoding="UTF-8" standalone="yes"?>
<Relationships xmlns="http://schemas.openxmlformats.org/package/2006/relationships"><Relationship Id="rId1" Type="http://schemas.microsoft.com/office/2006/relationships/activeXControlBinary" Target="activeX98.bin"/></Relationships>
</file>

<file path=ppt/activeX/_rels/activeX99.xml.rels><?xml version="1.0" encoding="UTF-8" standalone="yes"?>
<Relationships xmlns="http://schemas.openxmlformats.org/package/2006/relationships"><Relationship Id="rId1" Type="http://schemas.microsoft.com/office/2006/relationships/activeXControlBinary" Target="activeX99.bin"/></Relationships>
</file>

<file path=ppt/activeX/activeX1.xml><?xml version="1.0" encoding="utf-8"?>
<ax:ocx xmlns:ax="http://schemas.microsoft.com/office/2006/activeX" xmlns:r="http://schemas.openxmlformats.org/officeDocument/2006/relationships" ax:classid="{5512D11C-5CC6-11CF-8D67-00AA00BDCE1D}" ax:persistence="persistStream" r:id="rId1"/>
</file>

<file path=ppt/activeX/activeX10.xml><?xml version="1.0" encoding="utf-8"?>
<ax:ocx xmlns:ax="http://schemas.microsoft.com/office/2006/activeX" xmlns:r="http://schemas.openxmlformats.org/officeDocument/2006/relationships" ax:classid="{5512D11C-5CC6-11CF-8D67-00AA00BDCE1D}" ax:persistence="persistStream" r:id="rId1"/>
</file>

<file path=ppt/activeX/activeX100.xml><?xml version="1.0" encoding="utf-8"?>
<ax:ocx xmlns:ax="http://schemas.microsoft.com/office/2006/activeX" xmlns:r="http://schemas.openxmlformats.org/officeDocument/2006/relationships" ax:classid="{5512D11C-5CC6-11CF-8D67-00AA00BDCE1D}" ax:persistence="persistStream" r:id="rId1"/>
</file>

<file path=ppt/activeX/activeX101.xml><?xml version="1.0" encoding="utf-8"?>
<ax:ocx xmlns:ax="http://schemas.microsoft.com/office/2006/activeX" xmlns:r="http://schemas.openxmlformats.org/officeDocument/2006/relationships" ax:classid="{5512D11C-5CC6-11CF-8D67-00AA00BDCE1D}" ax:persistence="persistStream" r:id="rId1"/>
</file>

<file path=ppt/activeX/activeX102.xml><?xml version="1.0" encoding="utf-8"?>
<ax:ocx xmlns:ax="http://schemas.microsoft.com/office/2006/activeX" xmlns:r="http://schemas.openxmlformats.org/officeDocument/2006/relationships" ax:classid="{5512D11C-5CC6-11CF-8D67-00AA00BDCE1D}" ax:persistence="persistStream" r:id="rId1"/>
</file>

<file path=ppt/activeX/activeX103.xml><?xml version="1.0" encoding="utf-8"?>
<ax:ocx xmlns:ax="http://schemas.microsoft.com/office/2006/activeX" xmlns:r="http://schemas.openxmlformats.org/officeDocument/2006/relationships" ax:classid="{5512D11C-5CC6-11CF-8D67-00AA00BDCE1D}" ax:persistence="persistStream" r:id="rId1"/>
</file>

<file path=ppt/activeX/activeX104.xml><?xml version="1.0" encoding="utf-8"?>
<ax:ocx xmlns:ax="http://schemas.microsoft.com/office/2006/activeX" xmlns:r="http://schemas.openxmlformats.org/officeDocument/2006/relationships" ax:classid="{5512D11C-5CC6-11CF-8D67-00AA00BDCE1D}" ax:persistence="persistStream" r:id="rId1"/>
</file>

<file path=ppt/activeX/activeX105.xml><?xml version="1.0" encoding="utf-8"?>
<ax:ocx xmlns:ax="http://schemas.microsoft.com/office/2006/activeX" xmlns:r="http://schemas.openxmlformats.org/officeDocument/2006/relationships" ax:classid="{5512D11C-5CC6-11CF-8D67-00AA00BDCE1D}" ax:persistence="persistStream" r:id="rId1"/>
</file>

<file path=ppt/activeX/activeX106.xml><?xml version="1.0" encoding="utf-8"?>
<ax:ocx xmlns:ax="http://schemas.microsoft.com/office/2006/activeX" xmlns:r="http://schemas.openxmlformats.org/officeDocument/2006/relationships" ax:classid="{5512D11C-5CC6-11CF-8D67-00AA00BDCE1D}" ax:persistence="persistStream" r:id="rId1"/>
</file>

<file path=ppt/activeX/activeX107.xml><?xml version="1.0" encoding="utf-8"?>
<ax:ocx xmlns:ax="http://schemas.microsoft.com/office/2006/activeX" xmlns:r="http://schemas.openxmlformats.org/officeDocument/2006/relationships" ax:classid="{5512D11C-5CC6-11CF-8D67-00AA00BDCE1D}" ax:persistence="persistStream" r:id="rId1"/>
</file>

<file path=ppt/activeX/activeX108.xml><?xml version="1.0" encoding="utf-8"?>
<ax:ocx xmlns:ax="http://schemas.microsoft.com/office/2006/activeX" xmlns:r="http://schemas.openxmlformats.org/officeDocument/2006/relationships" ax:classid="{5512D11C-5CC6-11CF-8D67-00AA00BDCE1D}" ax:persistence="persistStream" r:id="rId1"/>
</file>

<file path=ppt/activeX/activeX109.xml><?xml version="1.0" encoding="utf-8"?>
<ax:ocx xmlns:ax="http://schemas.microsoft.com/office/2006/activeX" xmlns:r="http://schemas.openxmlformats.org/officeDocument/2006/relationships" ax:classid="{5512D11C-5CC6-11CF-8D67-00AA00BDCE1D}" ax:persistence="persistStream" r:id="rId1"/>
</file>

<file path=ppt/activeX/activeX11.xml><?xml version="1.0" encoding="utf-8"?>
<ax:ocx xmlns:ax="http://schemas.microsoft.com/office/2006/activeX" xmlns:r="http://schemas.openxmlformats.org/officeDocument/2006/relationships" ax:classid="{5512D11C-5CC6-11CF-8D67-00AA00BDCE1D}" ax:persistence="persistStream" r:id="rId1"/>
</file>

<file path=ppt/activeX/activeX110.xml><?xml version="1.0" encoding="utf-8"?>
<ax:ocx xmlns:ax="http://schemas.microsoft.com/office/2006/activeX" xmlns:r="http://schemas.openxmlformats.org/officeDocument/2006/relationships" ax:classid="{5512D11C-5CC6-11CF-8D67-00AA00BDCE1D}" ax:persistence="persistStream" r:id="rId1"/>
</file>

<file path=ppt/activeX/activeX111.xml><?xml version="1.0" encoding="utf-8"?>
<ax:ocx xmlns:ax="http://schemas.microsoft.com/office/2006/activeX" xmlns:r="http://schemas.openxmlformats.org/officeDocument/2006/relationships" ax:classid="{5512D11C-5CC6-11CF-8D67-00AA00BDCE1D}" ax:persistence="persistStream" r:id="rId1"/>
</file>

<file path=ppt/activeX/activeX112.xml><?xml version="1.0" encoding="utf-8"?>
<ax:ocx xmlns:ax="http://schemas.microsoft.com/office/2006/activeX" xmlns:r="http://schemas.openxmlformats.org/officeDocument/2006/relationships" ax:classid="{5512D11C-5CC6-11CF-8D67-00AA00BDCE1D}" ax:persistence="persistStream" r:id="rId1"/>
</file>

<file path=ppt/activeX/activeX113.xml><?xml version="1.0" encoding="utf-8"?>
<ax:ocx xmlns:ax="http://schemas.microsoft.com/office/2006/activeX" xmlns:r="http://schemas.openxmlformats.org/officeDocument/2006/relationships" ax:classid="{5512D11C-5CC6-11CF-8D67-00AA00BDCE1D}" ax:persistence="persistStream" r:id="rId1"/>
</file>

<file path=ppt/activeX/activeX114.xml><?xml version="1.0" encoding="utf-8"?>
<ax:ocx xmlns:ax="http://schemas.microsoft.com/office/2006/activeX" xmlns:r="http://schemas.openxmlformats.org/officeDocument/2006/relationships" ax:classid="{5512D11C-5CC6-11CF-8D67-00AA00BDCE1D}" ax:persistence="persistStream" r:id="rId1"/>
</file>

<file path=ppt/activeX/activeX115.xml><?xml version="1.0" encoding="utf-8"?>
<ax:ocx xmlns:ax="http://schemas.microsoft.com/office/2006/activeX" xmlns:r="http://schemas.openxmlformats.org/officeDocument/2006/relationships" ax:classid="{5512D11C-5CC6-11CF-8D67-00AA00BDCE1D}" ax:persistence="persistStream" r:id="rId1"/>
</file>

<file path=ppt/activeX/activeX116.xml><?xml version="1.0" encoding="utf-8"?>
<ax:ocx xmlns:ax="http://schemas.microsoft.com/office/2006/activeX" xmlns:r="http://schemas.openxmlformats.org/officeDocument/2006/relationships" ax:classid="{5512D11C-5CC6-11CF-8D67-00AA00BDCE1D}" ax:persistence="persistStream" r:id="rId1"/>
</file>

<file path=ppt/activeX/activeX117.xml><?xml version="1.0" encoding="utf-8"?>
<ax:ocx xmlns:ax="http://schemas.microsoft.com/office/2006/activeX" xmlns:r="http://schemas.openxmlformats.org/officeDocument/2006/relationships" ax:classid="{5512D11C-5CC6-11CF-8D67-00AA00BDCE1D}" ax:persistence="persistStream" r:id="rId1"/>
</file>

<file path=ppt/activeX/activeX118.xml><?xml version="1.0" encoding="utf-8"?>
<ax:ocx xmlns:ax="http://schemas.microsoft.com/office/2006/activeX" xmlns:r="http://schemas.openxmlformats.org/officeDocument/2006/relationships" ax:classid="{5512D11C-5CC6-11CF-8D67-00AA00BDCE1D}" ax:persistence="persistStream" r:id="rId1"/>
</file>

<file path=ppt/activeX/activeX119.xml><?xml version="1.0" encoding="utf-8"?>
<ax:ocx xmlns:ax="http://schemas.microsoft.com/office/2006/activeX" xmlns:r="http://schemas.openxmlformats.org/officeDocument/2006/relationships" ax:classid="{5512D11C-5CC6-11CF-8D67-00AA00BDCE1D}" ax:persistence="persistStream" r:id="rId1"/>
</file>

<file path=ppt/activeX/activeX12.xml><?xml version="1.0" encoding="utf-8"?>
<ax:ocx xmlns:ax="http://schemas.microsoft.com/office/2006/activeX" xmlns:r="http://schemas.openxmlformats.org/officeDocument/2006/relationships" ax:classid="{5512D11C-5CC6-11CF-8D67-00AA00BDCE1D}" ax:persistence="persistStream" r:id="rId1"/>
</file>

<file path=ppt/activeX/activeX120.xml><?xml version="1.0" encoding="utf-8"?>
<ax:ocx xmlns:ax="http://schemas.microsoft.com/office/2006/activeX" xmlns:r="http://schemas.openxmlformats.org/officeDocument/2006/relationships" ax:classid="{5512D11C-5CC6-11CF-8D67-00AA00BDCE1D}" ax:persistence="persistStream" r:id="rId1"/>
</file>

<file path=ppt/activeX/activeX121.xml><?xml version="1.0" encoding="utf-8"?>
<ax:ocx xmlns:ax="http://schemas.microsoft.com/office/2006/activeX" xmlns:r="http://schemas.openxmlformats.org/officeDocument/2006/relationships" ax:classid="{5512D11C-5CC6-11CF-8D67-00AA00BDCE1D}" ax:persistence="persistStream" r:id="rId1"/>
</file>

<file path=ppt/activeX/activeX122.xml><?xml version="1.0" encoding="utf-8"?>
<ax:ocx xmlns:ax="http://schemas.microsoft.com/office/2006/activeX" xmlns:r="http://schemas.openxmlformats.org/officeDocument/2006/relationships" ax:classid="{5512D11C-5CC6-11CF-8D67-00AA00BDCE1D}" ax:persistence="persistStream" r:id="rId1"/>
</file>

<file path=ppt/activeX/activeX123.xml><?xml version="1.0" encoding="utf-8"?>
<ax:ocx xmlns:ax="http://schemas.microsoft.com/office/2006/activeX" xmlns:r="http://schemas.openxmlformats.org/officeDocument/2006/relationships" ax:classid="{5512D11C-5CC6-11CF-8D67-00AA00BDCE1D}" ax:persistence="persistStream" r:id="rId1"/>
</file>

<file path=ppt/activeX/activeX124.xml><?xml version="1.0" encoding="utf-8"?>
<ax:ocx xmlns:ax="http://schemas.microsoft.com/office/2006/activeX" xmlns:r="http://schemas.openxmlformats.org/officeDocument/2006/relationships" ax:classid="{5512D11C-5CC6-11CF-8D67-00AA00BDCE1D}" ax:persistence="persistStream" r:id="rId1"/>
</file>

<file path=ppt/activeX/activeX13.xml><?xml version="1.0" encoding="utf-8"?>
<ax:ocx xmlns:ax="http://schemas.microsoft.com/office/2006/activeX" xmlns:r="http://schemas.openxmlformats.org/officeDocument/2006/relationships" ax:classid="{5512D11C-5CC6-11CF-8D67-00AA00BDCE1D}" ax:persistence="persistStream" r:id="rId1"/>
</file>

<file path=ppt/activeX/activeX14.xml><?xml version="1.0" encoding="utf-8"?>
<ax:ocx xmlns:ax="http://schemas.microsoft.com/office/2006/activeX" xmlns:r="http://schemas.openxmlformats.org/officeDocument/2006/relationships" ax:classid="{5512D11C-5CC6-11CF-8D67-00AA00BDCE1D}" ax:persistence="persistStream" r:id="rId1"/>
</file>

<file path=ppt/activeX/activeX15.xml><?xml version="1.0" encoding="utf-8"?>
<ax:ocx xmlns:ax="http://schemas.microsoft.com/office/2006/activeX" xmlns:r="http://schemas.openxmlformats.org/officeDocument/2006/relationships" ax:classid="{5512D11C-5CC6-11CF-8D67-00AA00BDCE1D}" ax:persistence="persistStream" r:id="rId1"/>
</file>

<file path=ppt/activeX/activeX16.xml><?xml version="1.0" encoding="utf-8"?>
<ax:ocx xmlns:ax="http://schemas.microsoft.com/office/2006/activeX" xmlns:r="http://schemas.openxmlformats.org/officeDocument/2006/relationships" ax:classid="{5512D11C-5CC6-11CF-8D67-00AA00BDCE1D}" ax:persistence="persistStream" r:id="rId1"/>
</file>

<file path=ppt/activeX/activeX17.xml><?xml version="1.0" encoding="utf-8"?>
<ax:ocx xmlns:ax="http://schemas.microsoft.com/office/2006/activeX" xmlns:r="http://schemas.openxmlformats.org/officeDocument/2006/relationships" ax:classid="{5512D11C-5CC6-11CF-8D67-00AA00BDCE1D}" ax:persistence="persistStream" r:id="rId1"/>
</file>

<file path=ppt/activeX/activeX18.xml><?xml version="1.0" encoding="utf-8"?>
<ax:ocx xmlns:ax="http://schemas.microsoft.com/office/2006/activeX" xmlns:r="http://schemas.openxmlformats.org/officeDocument/2006/relationships" ax:classid="{5512D11C-5CC6-11CF-8D67-00AA00BDCE1D}" ax:persistence="persistStream" r:id="rId1"/>
</file>

<file path=ppt/activeX/activeX19.xml><?xml version="1.0" encoding="utf-8"?>
<ax:ocx xmlns:ax="http://schemas.microsoft.com/office/2006/activeX" xmlns:r="http://schemas.openxmlformats.org/officeDocument/2006/relationships" ax:classid="{5512D11C-5CC6-11CF-8D67-00AA00BDCE1D}" ax:persistence="persistStream" r:id="rId1"/>
</file>

<file path=ppt/activeX/activeX2.xml><?xml version="1.0" encoding="utf-8"?>
<ax:ocx xmlns:ax="http://schemas.microsoft.com/office/2006/activeX" xmlns:r="http://schemas.openxmlformats.org/officeDocument/2006/relationships" ax:classid="{5512D11C-5CC6-11CF-8D67-00AA00BDCE1D}" ax:persistence="persistStream" r:id="rId1"/>
</file>

<file path=ppt/activeX/activeX20.xml><?xml version="1.0" encoding="utf-8"?>
<ax:ocx xmlns:ax="http://schemas.microsoft.com/office/2006/activeX" xmlns:r="http://schemas.openxmlformats.org/officeDocument/2006/relationships" ax:classid="{5512D11C-5CC6-11CF-8D67-00AA00BDCE1D}" ax:persistence="persistStream" r:id="rId1"/>
</file>

<file path=ppt/activeX/activeX21.xml><?xml version="1.0" encoding="utf-8"?>
<ax:ocx xmlns:ax="http://schemas.microsoft.com/office/2006/activeX" xmlns:r="http://schemas.openxmlformats.org/officeDocument/2006/relationships" ax:classid="{5512D11C-5CC6-11CF-8D67-00AA00BDCE1D}" ax:persistence="persistStream" r:id="rId1"/>
</file>

<file path=ppt/activeX/activeX22.xml><?xml version="1.0" encoding="utf-8"?>
<ax:ocx xmlns:ax="http://schemas.microsoft.com/office/2006/activeX" xmlns:r="http://schemas.openxmlformats.org/officeDocument/2006/relationships" ax:classid="{5512D11C-5CC6-11CF-8D67-00AA00BDCE1D}" ax:persistence="persistStream" r:id="rId1"/>
</file>

<file path=ppt/activeX/activeX23.xml><?xml version="1.0" encoding="utf-8"?>
<ax:ocx xmlns:ax="http://schemas.microsoft.com/office/2006/activeX" xmlns:r="http://schemas.openxmlformats.org/officeDocument/2006/relationships" ax:classid="{5512D11C-5CC6-11CF-8D67-00AA00BDCE1D}" ax:persistence="persistStream" r:id="rId1"/>
</file>

<file path=ppt/activeX/activeX24.xml><?xml version="1.0" encoding="utf-8"?>
<ax:ocx xmlns:ax="http://schemas.microsoft.com/office/2006/activeX" xmlns:r="http://schemas.openxmlformats.org/officeDocument/2006/relationships" ax:classid="{5512D11C-5CC6-11CF-8D67-00AA00BDCE1D}" ax:persistence="persistStream" r:id="rId1"/>
</file>

<file path=ppt/activeX/activeX25.xml><?xml version="1.0" encoding="utf-8"?>
<ax:ocx xmlns:ax="http://schemas.microsoft.com/office/2006/activeX" xmlns:r="http://schemas.openxmlformats.org/officeDocument/2006/relationships" ax:classid="{5512D11C-5CC6-11CF-8D67-00AA00BDCE1D}" ax:persistence="persistStream" r:id="rId1"/>
</file>

<file path=ppt/activeX/activeX26.xml><?xml version="1.0" encoding="utf-8"?>
<ax:ocx xmlns:ax="http://schemas.microsoft.com/office/2006/activeX" xmlns:r="http://schemas.openxmlformats.org/officeDocument/2006/relationships" ax:classid="{5512D11C-5CC6-11CF-8D67-00AA00BDCE1D}" ax:persistence="persistStream" r:id="rId1"/>
</file>

<file path=ppt/activeX/activeX27.xml><?xml version="1.0" encoding="utf-8"?>
<ax:ocx xmlns:ax="http://schemas.microsoft.com/office/2006/activeX" xmlns:r="http://schemas.openxmlformats.org/officeDocument/2006/relationships" ax:classid="{5512D11C-5CC6-11CF-8D67-00AA00BDCE1D}" ax:persistence="persistStream" r:id="rId1"/>
</file>

<file path=ppt/activeX/activeX28.xml><?xml version="1.0" encoding="utf-8"?>
<ax:ocx xmlns:ax="http://schemas.microsoft.com/office/2006/activeX" xmlns:r="http://schemas.openxmlformats.org/officeDocument/2006/relationships" ax:classid="{5512D11C-5CC6-11CF-8D67-00AA00BDCE1D}" ax:persistence="persistStream" r:id="rId1"/>
</file>

<file path=ppt/activeX/activeX29.xml><?xml version="1.0" encoding="utf-8"?>
<ax:ocx xmlns:ax="http://schemas.microsoft.com/office/2006/activeX" xmlns:r="http://schemas.openxmlformats.org/officeDocument/2006/relationships" ax:classid="{5512D11C-5CC6-11CF-8D67-00AA00BDCE1D}" ax:persistence="persistStream" r:id="rId1"/>
</file>

<file path=ppt/activeX/activeX3.xml><?xml version="1.0" encoding="utf-8"?>
<ax:ocx xmlns:ax="http://schemas.microsoft.com/office/2006/activeX" xmlns:r="http://schemas.openxmlformats.org/officeDocument/2006/relationships" ax:classid="{5512D11C-5CC6-11CF-8D67-00AA00BDCE1D}" ax:persistence="persistStream" r:id="rId1"/>
</file>

<file path=ppt/activeX/activeX30.xml><?xml version="1.0" encoding="utf-8"?>
<ax:ocx xmlns:ax="http://schemas.microsoft.com/office/2006/activeX" xmlns:r="http://schemas.openxmlformats.org/officeDocument/2006/relationships" ax:classid="{5512D11C-5CC6-11CF-8D67-00AA00BDCE1D}" ax:persistence="persistStream" r:id="rId1"/>
</file>

<file path=ppt/activeX/activeX31.xml><?xml version="1.0" encoding="utf-8"?>
<ax:ocx xmlns:ax="http://schemas.microsoft.com/office/2006/activeX" xmlns:r="http://schemas.openxmlformats.org/officeDocument/2006/relationships" ax:classid="{5512D11C-5CC6-11CF-8D67-00AA00BDCE1D}" ax:persistence="persistStream" r:id="rId1"/>
</file>

<file path=ppt/activeX/activeX32.xml><?xml version="1.0" encoding="utf-8"?>
<ax:ocx xmlns:ax="http://schemas.microsoft.com/office/2006/activeX" xmlns:r="http://schemas.openxmlformats.org/officeDocument/2006/relationships" ax:classid="{5512D11C-5CC6-11CF-8D67-00AA00BDCE1D}" ax:persistence="persistStream" r:id="rId1"/>
</file>

<file path=ppt/activeX/activeX33.xml><?xml version="1.0" encoding="utf-8"?>
<ax:ocx xmlns:ax="http://schemas.microsoft.com/office/2006/activeX" xmlns:r="http://schemas.openxmlformats.org/officeDocument/2006/relationships" ax:classid="{5512D11C-5CC6-11CF-8D67-00AA00BDCE1D}" ax:persistence="persistStream" r:id="rId1"/>
</file>

<file path=ppt/activeX/activeX34.xml><?xml version="1.0" encoding="utf-8"?>
<ax:ocx xmlns:ax="http://schemas.microsoft.com/office/2006/activeX" xmlns:r="http://schemas.openxmlformats.org/officeDocument/2006/relationships" ax:classid="{5512D11C-5CC6-11CF-8D67-00AA00BDCE1D}" ax:persistence="persistStream" r:id="rId1"/>
</file>

<file path=ppt/activeX/activeX35.xml><?xml version="1.0" encoding="utf-8"?>
<ax:ocx xmlns:ax="http://schemas.microsoft.com/office/2006/activeX" xmlns:r="http://schemas.openxmlformats.org/officeDocument/2006/relationships" ax:classid="{5512D11C-5CC6-11CF-8D67-00AA00BDCE1D}" ax:persistence="persistStream" r:id="rId1"/>
</file>

<file path=ppt/activeX/activeX36.xml><?xml version="1.0" encoding="utf-8"?>
<ax:ocx xmlns:ax="http://schemas.microsoft.com/office/2006/activeX" xmlns:r="http://schemas.openxmlformats.org/officeDocument/2006/relationships" ax:classid="{5512D11C-5CC6-11CF-8D67-00AA00BDCE1D}" ax:persistence="persistStream" r:id="rId1"/>
</file>

<file path=ppt/activeX/activeX37.xml><?xml version="1.0" encoding="utf-8"?>
<ax:ocx xmlns:ax="http://schemas.microsoft.com/office/2006/activeX" xmlns:r="http://schemas.openxmlformats.org/officeDocument/2006/relationships" ax:classid="{5512D11C-5CC6-11CF-8D67-00AA00BDCE1D}" ax:persistence="persistStream" r:id="rId1"/>
</file>

<file path=ppt/activeX/activeX38.xml><?xml version="1.0" encoding="utf-8"?>
<ax:ocx xmlns:ax="http://schemas.microsoft.com/office/2006/activeX" xmlns:r="http://schemas.openxmlformats.org/officeDocument/2006/relationships" ax:classid="{5512D11C-5CC6-11CF-8D67-00AA00BDCE1D}" ax:persistence="persistStream" r:id="rId1"/>
</file>

<file path=ppt/activeX/activeX39.xml><?xml version="1.0" encoding="utf-8"?>
<ax:ocx xmlns:ax="http://schemas.microsoft.com/office/2006/activeX" xmlns:r="http://schemas.openxmlformats.org/officeDocument/2006/relationships" ax:classid="{5512D11C-5CC6-11CF-8D67-00AA00BDCE1D}" ax:persistence="persistStream" r:id="rId1"/>
</file>

<file path=ppt/activeX/activeX4.xml><?xml version="1.0" encoding="utf-8"?>
<ax:ocx xmlns:ax="http://schemas.microsoft.com/office/2006/activeX" xmlns:r="http://schemas.openxmlformats.org/officeDocument/2006/relationships" ax:classid="{5512D11C-5CC6-11CF-8D67-00AA00BDCE1D}" ax:persistence="persistStream" r:id="rId1"/>
</file>

<file path=ppt/activeX/activeX40.xml><?xml version="1.0" encoding="utf-8"?>
<ax:ocx xmlns:ax="http://schemas.microsoft.com/office/2006/activeX" xmlns:r="http://schemas.openxmlformats.org/officeDocument/2006/relationships" ax:classid="{5512D11C-5CC6-11CF-8D67-00AA00BDCE1D}" ax:persistence="persistStream" r:id="rId1"/>
</file>

<file path=ppt/activeX/activeX41.xml><?xml version="1.0" encoding="utf-8"?>
<ax:ocx xmlns:ax="http://schemas.microsoft.com/office/2006/activeX" xmlns:r="http://schemas.openxmlformats.org/officeDocument/2006/relationships" ax:classid="{5512D11C-5CC6-11CF-8D67-00AA00BDCE1D}" ax:persistence="persistStream" r:id="rId1"/>
</file>

<file path=ppt/activeX/activeX42.xml><?xml version="1.0" encoding="utf-8"?>
<ax:ocx xmlns:ax="http://schemas.microsoft.com/office/2006/activeX" xmlns:r="http://schemas.openxmlformats.org/officeDocument/2006/relationships" ax:classid="{5512D11C-5CC6-11CF-8D67-00AA00BDCE1D}" ax:persistence="persistStream" r:id="rId1"/>
</file>

<file path=ppt/activeX/activeX43.xml><?xml version="1.0" encoding="utf-8"?>
<ax:ocx xmlns:ax="http://schemas.microsoft.com/office/2006/activeX" xmlns:r="http://schemas.openxmlformats.org/officeDocument/2006/relationships" ax:classid="{5512D11C-5CC6-11CF-8D67-00AA00BDCE1D}" ax:persistence="persistStream" r:id="rId1"/>
</file>

<file path=ppt/activeX/activeX44.xml><?xml version="1.0" encoding="utf-8"?>
<ax:ocx xmlns:ax="http://schemas.microsoft.com/office/2006/activeX" xmlns:r="http://schemas.openxmlformats.org/officeDocument/2006/relationships" ax:classid="{5512D11C-5CC6-11CF-8D67-00AA00BDCE1D}" ax:persistence="persistStream" r:id="rId1"/>
</file>

<file path=ppt/activeX/activeX45.xml><?xml version="1.0" encoding="utf-8"?>
<ax:ocx xmlns:ax="http://schemas.microsoft.com/office/2006/activeX" xmlns:r="http://schemas.openxmlformats.org/officeDocument/2006/relationships" ax:classid="{5512D11C-5CC6-11CF-8D67-00AA00BDCE1D}" ax:persistence="persistStream" r:id="rId1"/>
</file>

<file path=ppt/activeX/activeX46.xml><?xml version="1.0" encoding="utf-8"?>
<ax:ocx xmlns:ax="http://schemas.microsoft.com/office/2006/activeX" xmlns:r="http://schemas.openxmlformats.org/officeDocument/2006/relationships" ax:classid="{5512D11C-5CC6-11CF-8D67-00AA00BDCE1D}" ax:persistence="persistStream" r:id="rId1"/>
</file>

<file path=ppt/activeX/activeX47.xml><?xml version="1.0" encoding="utf-8"?>
<ax:ocx xmlns:ax="http://schemas.microsoft.com/office/2006/activeX" xmlns:r="http://schemas.openxmlformats.org/officeDocument/2006/relationships" ax:classid="{5512D11C-5CC6-11CF-8D67-00AA00BDCE1D}" ax:persistence="persistStream" r:id="rId1"/>
</file>

<file path=ppt/activeX/activeX48.xml><?xml version="1.0" encoding="utf-8"?>
<ax:ocx xmlns:ax="http://schemas.microsoft.com/office/2006/activeX" xmlns:r="http://schemas.openxmlformats.org/officeDocument/2006/relationships" ax:classid="{5512D11C-5CC6-11CF-8D67-00AA00BDCE1D}" ax:persistence="persistStream" r:id="rId1"/>
</file>

<file path=ppt/activeX/activeX49.xml><?xml version="1.0" encoding="utf-8"?>
<ax:ocx xmlns:ax="http://schemas.microsoft.com/office/2006/activeX" xmlns:r="http://schemas.openxmlformats.org/officeDocument/2006/relationships" ax:classid="{5512D11C-5CC6-11CF-8D67-00AA00BDCE1D}" ax:persistence="persistStream" r:id="rId1"/>
</file>

<file path=ppt/activeX/activeX5.xml><?xml version="1.0" encoding="utf-8"?>
<ax:ocx xmlns:ax="http://schemas.microsoft.com/office/2006/activeX" xmlns:r="http://schemas.openxmlformats.org/officeDocument/2006/relationships" ax:classid="{5512D11C-5CC6-11CF-8D67-00AA00BDCE1D}" ax:persistence="persistStream" r:id="rId1"/>
</file>

<file path=ppt/activeX/activeX50.xml><?xml version="1.0" encoding="utf-8"?>
<ax:ocx xmlns:ax="http://schemas.microsoft.com/office/2006/activeX" xmlns:r="http://schemas.openxmlformats.org/officeDocument/2006/relationships" ax:classid="{5512D11C-5CC6-11CF-8D67-00AA00BDCE1D}" ax:persistence="persistStream" r:id="rId1"/>
</file>

<file path=ppt/activeX/activeX51.xml><?xml version="1.0" encoding="utf-8"?>
<ax:ocx xmlns:ax="http://schemas.microsoft.com/office/2006/activeX" xmlns:r="http://schemas.openxmlformats.org/officeDocument/2006/relationships" ax:classid="{5512D11C-5CC6-11CF-8D67-00AA00BDCE1D}" ax:persistence="persistStream" r:id="rId1"/>
</file>

<file path=ppt/activeX/activeX52.xml><?xml version="1.0" encoding="utf-8"?>
<ax:ocx xmlns:ax="http://schemas.microsoft.com/office/2006/activeX" xmlns:r="http://schemas.openxmlformats.org/officeDocument/2006/relationships" ax:classid="{5512D11C-5CC6-11CF-8D67-00AA00BDCE1D}" ax:persistence="persistStream" r:id="rId1"/>
</file>

<file path=ppt/activeX/activeX53.xml><?xml version="1.0" encoding="utf-8"?>
<ax:ocx xmlns:ax="http://schemas.microsoft.com/office/2006/activeX" xmlns:r="http://schemas.openxmlformats.org/officeDocument/2006/relationships" ax:classid="{5512D11C-5CC6-11CF-8D67-00AA00BDCE1D}" ax:persistence="persistStream" r:id="rId1"/>
</file>

<file path=ppt/activeX/activeX54.xml><?xml version="1.0" encoding="utf-8"?>
<ax:ocx xmlns:ax="http://schemas.microsoft.com/office/2006/activeX" xmlns:r="http://schemas.openxmlformats.org/officeDocument/2006/relationships" ax:classid="{5512D11C-5CC6-11CF-8D67-00AA00BDCE1D}" ax:persistence="persistStream" r:id="rId1"/>
</file>

<file path=ppt/activeX/activeX55.xml><?xml version="1.0" encoding="utf-8"?>
<ax:ocx xmlns:ax="http://schemas.microsoft.com/office/2006/activeX" xmlns:r="http://schemas.openxmlformats.org/officeDocument/2006/relationships" ax:classid="{5512D11C-5CC6-11CF-8D67-00AA00BDCE1D}" ax:persistence="persistStream" r:id="rId1"/>
</file>

<file path=ppt/activeX/activeX56.xml><?xml version="1.0" encoding="utf-8"?>
<ax:ocx xmlns:ax="http://schemas.microsoft.com/office/2006/activeX" xmlns:r="http://schemas.openxmlformats.org/officeDocument/2006/relationships" ax:classid="{5512D11C-5CC6-11CF-8D67-00AA00BDCE1D}" ax:persistence="persistStream" r:id="rId1"/>
</file>

<file path=ppt/activeX/activeX57.xml><?xml version="1.0" encoding="utf-8"?>
<ax:ocx xmlns:ax="http://schemas.microsoft.com/office/2006/activeX" xmlns:r="http://schemas.openxmlformats.org/officeDocument/2006/relationships" ax:classid="{5512D11C-5CC6-11CF-8D67-00AA00BDCE1D}" ax:persistence="persistStream" r:id="rId1"/>
</file>

<file path=ppt/activeX/activeX58.xml><?xml version="1.0" encoding="utf-8"?>
<ax:ocx xmlns:ax="http://schemas.microsoft.com/office/2006/activeX" xmlns:r="http://schemas.openxmlformats.org/officeDocument/2006/relationships" ax:classid="{5512D11C-5CC6-11CF-8D67-00AA00BDCE1D}" ax:persistence="persistStream" r:id="rId1"/>
</file>

<file path=ppt/activeX/activeX59.xml><?xml version="1.0" encoding="utf-8"?>
<ax:ocx xmlns:ax="http://schemas.microsoft.com/office/2006/activeX" xmlns:r="http://schemas.openxmlformats.org/officeDocument/2006/relationships" ax:classid="{5512D11C-5CC6-11CF-8D67-00AA00BDCE1D}" ax:persistence="persistStream" r:id="rId1"/>
</file>

<file path=ppt/activeX/activeX6.xml><?xml version="1.0" encoding="utf-8"?>
<ax:ocx xmlns:ax="http://schemas.microsoft.com/office/2006/activeX" xmlns:r="http://schemas.openxmlformats.org/officeDocument/2006/relationships" ax:classid="{5512D11C-5CC6-11CF-8D67-00AA00BDCE1D}" ax:persistence="persistStream" r:id="rId1"/>
</file>

<file path=ppt/activeX/activeX60.xml><?xml version="1.0" encoding="utf-8"?>
<ax:ocx xmlns:ax="http://schemas.microsoft.com/office/2006/activeX" xmlns:r="http://schemas.openxmlformats.org/officeDocument/2006/relationships" ax:classid="{5512D11C-5CC6-11CF-8D67-00AA00BDCE1D}" ax:persistence="persistStream" r:id="rId1"/>
</file>

<file path=ppt/activeX/activeX61.xml><?xml version="1.0" encoding="utf-8"?>
<ax:ocx xmlns:ax="http://schemas.microsoft.com/office/2006/activeX" xmlns:r="http://schemas.openxmlformats.org/officeDocument/2006/relationships" ax:classid="{5512D11C-5CC6-11CF-8D67-00AA00BDCE1D}" ax:persistence="persistStream" r:id="rId1"/>
</file>

<file path=ppt/activeX/activeX62.xml><?xml version="1.0" encoding="utf-8"?>
<ax:ocx xmlns:ax="http://schemas.microsoft.com/office/2006/activeX" xmlns:r="http://schemas.openxmlformats.org/officeDocument/2006/relationships" ax:classid="{5512D11C-5CC6-11CF-8D67-00AA00BDCE1D}" ax:persistence="persistStream" r:id="rId1"/>
</file>

<file path=ppt/activeX/activeX63.xml><?xml version="1.0" encoding="utf-8"?>
<ax:ocx xmlns:ax="http://schemas.microsoft.com/office/2006/activeX" xmlns:r="http://schemas.openxmlformats.org/officeDocument/2006/relationships" ax:classid="{5512D11C-5CC6-11CF-8D67-00AA00BDCE1D}" ax:persistence="persistStream" r:id="rId1"/>
</file>

<file path=ppt/activeX/activeX64.xml><?xml version="1.0" encoding="utf-8"?>
<ax:ocx xmlns:ax="http://schemas.microsoft.com/office/2006/activeX" xmlns:r="http://schemas.openxmlformats.org/officeDocument/2006/relationships" ax:classid="{5512D11C-5CC6-11CF-8D67-00AA00BDCE1D}" ax:persistence="persistStream" r:id="rId1"/>
</file>

<file path=ppt/activeX/activeX65.xml><?xml version="1.0" encoding="utf-8"?>
<ax:ocx xmlns:ax="http://schemas.microsoft.com/office/2006/activeX" xmlns:r="http://schemas.openxmlformats.org/officeDocument/2006/relationships" ax:classid="{5512D11C-5CC6-11CF-8D67-00AA00BDCE1D}" ax:persistence="persistStream" r:id="rId1"/>
</file>

<file path=ppt/activeX/activeX66.xml><?xml version="1.0" encoding="utf-8"?>
<ax:ocx xmlns:ax="http://schemas.microsoft.com/office/2006/activeX" xmlns:r="http://schemas.openxmlformats.org/officeDocument/2006/relationships" ax:classid="{5512D11C-5CC6-11CF-8D67-00AA00BDCE1D}" ax:persistence="persistStream" r:id="rId1"/>
</file>

<file path=ppt/activeX/activeX67.xml><?xml version="1.0" encoding="utf-8"?>
<ax:ocx xmlns:ax="http://schemas.microsoft.com/office/2006/activeX" xmlns:r="http://schemas.openxmlformats.org/officeDocument/2006/relationships" ax:classid="{5512D11C-5CC6-11CF-8D67-00AA00BDCE1D}" ax:persistence="persistStream" r:id="rId1"/>
</file>

<file path=ppt/activeX/activeX68.xml><?xml version="1.0" encoding="utf-8"?>
<ax:ocx xmlns:ax="http://schemas.microsoft.com/office/2006/activeX" xmlns:r="http://schemas.openxmlformats.org/officeDocument/2006/relationships" ax:classid="{5512D11C-5CC6-11CF-8D67-00AA00BDCE1D}" ax:persistence="persistStream" r:id="rId1"/>
</file>

<file path=ppt/activeX/activeX69.xml><?xml version="1.0" encoding="utf-8"?>
<ax:ocx xmlns:ax="http://schemas.microsoft.com/office/2006/activeX" xmlns:r="http://schemas.openxmlformats.org/officeDocument/2006/relationships" ax:classid="{5512D11C-5CC6-11CF-8D67-00AA00BDCE1D}" ax:persistence="persistStream" r:id="rId1"/>
</file>

<file path=ppt/activeX/activeX7.xml><?xml version="1.0" encoding="utf-8"?>
<ax:ocx xmlns:ax="http://schemas.microsoft.com/office/2006/activeX" xmlns:r="http://schemas.openxmlformats.org/officeDocument/2006/relationships" ax:classid="{5512D11C-5CC6-11CF-8D67-00AA00BDCE1D}" ax:persistence="persistStream" r:id="rId1"/>
</file>

<file path=ppt/activeX/activeX70.xml><?xml version="1.0" encoding="utf-8"?>
<ax:ocx xmlns:ax="http://schemas.microsoft.com/office/2006/activeX" xmlns:r="http://schemas.openxmlformats.org/officeDocument/2006/relationships" ax:classid="{5512D11C-5CC6-11CF-8D67-00AA00BDCE1D}" ax:persistence="persistStream" r:id="rId1"/>
</file>

<file path=ppt/activeX/activeX71.xml><?xml version="1.0" encoding="utf-8"?>
<ax:ocx xmlns:ax="http://schemas.microsoft.com/office/2006/activeX" xmlns:r="http://schemas.openxmlformats.org/officeDocument/2006/relationships" ax:classid="{5512D11C-5CC6-11CF-8D67-00AA00BDCE1D}" ax:persistence="persistStream" r:id="rId1"/>
</file>

<file path=ppt/activeX/activeX72.xml><?xml version="1.0" encoding="utf-8"?>
<ax:ocx xmlns:ax="http://schemas.microsoft.com/office/2006/activeX" xmlns:r="http://schemas.openxmlformats.org/officeDocument/2006/relationships" ax:classid="{5512D11C-5CC6-11CF-8D67-00AA00BDCE1D}" ax:persistence="persistStream" r:id="rId1"/>
</file>

<file path=ppt/activeX/activeX73.xml><?xml version="1.0" encoding="utf-8"?>
<ax:ocx xmlns:ax="http://schemas.microsoft.com/office/2006/activeX" xmlns:r="http://schemas.openxmlformats.org/officeDocument/2006/relationships" ax:classid="{5512D11C-5CC6-11CF-8D67-00AA00BDCE1D}" ax:persistence="persistStream" r:id="rId1"/>
</file>

<file path=ppt/activeX/activeX74.xml><?xml version="1.0" encoding="utf-8"?>
<ax:ocx xmlns:ax="http://schemas.microsoft.com/office/2006/activeX" xmlns:r="http://schemas.openxmlformats.org/officeDocument/2006/relationships" ax:classid="{5512D11C-5CC6-11CF-8D67-00AA00BDCE1D}" ax:persistence="persistStream" r:id="rId1"/>
</file>

<file path=ppt/activeX/activeX75.xml><?xml version="1.0" encoding="utf-8"?>
<ax:ocx xmlns:ax="http://schemas.microsoft.com/office/2006/activeX" xmlns:r="http://schemas.openxmlformats.org/officeDocument/2006/relationships" ax:classid="{5512D11C-5CC6-11CF-8D67-00AA00BDCE1D}" ax:persistence="persistStream" r:id="rId1"/>
</file>

<file path=ppt/activeX/activeX76.xml><?xml version="1.0" encoding="utf-8"?>
<ax:ocx xmlns:ax="http://schemas.microsoft.com/office/2006/activeX" xmlns:r="http://schemas.openxmlformats.org/officeDocument/2006/relationships" ax:classid="{5512D11C-5CC6-11CF-8D67-00AA00BDCE1D}" ax:persistence="persistStream" r:id="rId1"/>
</file>

<file path=ppt/activeX/activeX77.xml><?xml version="1.0" encoding="utf-8"?>
<ax:ocx xmlns:ax="http://schemas.microsoft.com/office/2006/activeX" xmlns:r="http://schemas.openxmlformats.org/officeDocument/2006/relationships" ax:classid="{5512D11C-5CC6-11CF-8D67-00AA00BDCE1D}" ax:persistence="persistStream" r:id="rId1"/>
</file>

<file path=ppt/activeX/activeX78.xml><?xml version="1.0" encoding="utf-8"?>
<ax:ocx xmlns:ax="http://schemas.microsoft.com/office/2006/activeX" xmlns:r="http://schemas.openxmlformats.org/officeDocument/2006/relationships" ax:classid="{5512D11C-5CC6-11CF-8D67-00AA00BDCE1D}" ax:persistence="persistStream" r:id="rId1"/>
</file>

<file path=ppt/activeX/activeX79.xml><?xml version="1.0" encoding="utf-8"?>
<ax:ocx xmlns:ax="http://schemas.microsoft.com/office/2006/activeX" xmlns:r="http://schemas.openxmlformats.org/officeDocument/2006/relationships" ax:classid="{5512D11C-5CC6-11CF-8D67-00AA00BDCE1D}" ax:persistence="persistStream" r:id="rId1"/>
</file>

<file path=ppt/activeX/activeX8.xml><?xml version="1.0" encoding="utf-8"?>
<ax:ocx xmlns:ax="http://schemas.microsoft.com/office/2006/activeX" xmlns:r="http://schemas.openxmlformats.org/officeDocument/2006/relationships" ax:classid="{5512D11C-5CC6-11CF-8D67-00AA00BDCE1D}" ax:persistence="persistStream" r:id="rId1"/>
</file>

<file path=ppt/activeX/activeX80.xml><?xml version="1.0" encoding="utf-8"?>
<ax:ocx xmlns:ax="http://schemas.microsoft.com/office/2006/activeX" xmlns:r="http://schemas.openxmlformats.org/officeDocument/2006/relationships" ax:classid="{5512D11C-5CC6-11CF-8D67-00AA00BDCE1D}" ax:persistence="persistStream" r:id="rId1"/>
</file>

<file path=ppt/activeX/activeX81.xml><?xml version="1.0" encoding="utf-8"?>
<ax:ocx xmlns:ax="http://schemas.microsoft.com/office/2006/activeX" xmlns:r="http://schemas.openxmlformats.org/officeDocument/2006/relationships" ax:classid="{5512D11C-5CC6-11CF-8D67-00AA00BDCE1D}" ax:persistence="persistStream" r:id="rId1"/>
</file>

<file path=ppt/activeX/activeX82.xml><?xml version="1.0" encoding="utf-8"?>
<ax:ocx xmlns:ax="http://schemas.microsoft.com/office/2006/activeX" xmlns:r="http://schemas.openxmlformats.org/officeDocument/2006/relationships" ax:classid="{5512D11C-5CC6-11CF-8D67-00AA00BDCE1D}" ax:persistence="persistStream" r:id="rId1"/>
</file>

<file path=ppt/activeX/activeX83.xml><?xml version="1.0" encoding="utf-8"?>
<ax:ocx xmlns:ax="http://schemas.microsoft.com/office/2006/activeX" xmlns:r="http://schemas.openxmlformats.org/officeDocument/2006/relationships" ax:classid="{5512D11C-5CC6-11CF-8D67-00AA00BDCE1D}" ax:persistence="persistStream" r:id="rId1"/>
</file>

<file path=ppt/activeX/activeX84.xml><?xml version="1.0" encoding="utf-8"?>
<ax:ocx xmlns:ax="http://schemas.microsoft.com/office/2006/activeX" xmlns:r="http://schemas.openxmlformats.org/officeDocument/2006/relationships" ax:classid="{5512D11C-5CC6-11CF-8D67-00AA00BDCE1D}" ax:persistence="persistStream" r:id="rId1"/>
</file>

<file path=ppt/activeX/activeX85.xml><?xml version="1.0" encoding="utf-8"?>
<ax:ocx xmlns:ax="http://schemas.microsoft.com/office/2006/activeX" xmlns:r="http://schemas.openxmlformats.org/officeDocument/2006/relationships" ax:classid="{5512D11C-5CC6-11CF-8D67-00AA00BDCE1D}" ax:persistence="persistStream" r:id="rId1"/>
</file>

<file path=ppt/activeX/activeX86.xml><?xml version="1.0" encoding="utf-8"?>
<ax:ocx xmlns:ax="http://schemas.microsoft.com/office/2006/activeX" xmlns:r="http://schemas.openxmlformats.org/officeDocument/2006/relationships" ax:classid="{5512D11C-5CC6-11CF-8D67-00AA00BDCE1D}" ax:persistence="persistStream" r:id="rId1"/>
</file>

<file path=ppt/activeX/activeX87.xml><?xml version="1.0" encoding="utf-8"?>
<ax:ocx xmlns:ax="http://schemas.microsoft.com/office/2006/activeX" xmlns:r="http://schemas.openxmlformats.org/officeDocument/2006/relationships" ax:classid="{5512D11C-5CC6-11CF-8D67-00AA00BDCE1D}" ax:persistence="persistStream" r:id="rId1"/>
</file>

<file path=ppt/activeX/activeX88.xml><?xml version="1.0" encoding="utf-8"?>
<ax:ocx xmlns:ax="http://schemas.microsoft.com/office/2006/activeX" xmlns:r="http://schemas.openxmlformats.org/officeDocument/2006/relationships" ax:classid="{5512D11C-5CC6-11CF-8D67-00AA00BDCE1D}" ax:persistence="persistStream" r:id="rId1"/>
</file>

<file path=ppt/activeX/activeX89.xml><?xml version="1.0" encoding="utf-8"?>
<ax:ocx xmlns:ax="http://schemas.microsoft.com/office/2006/activeX" xmlns:r="http://schemas.openxmlformats.org/officeDocument/2006/relationships" ax:classid="{5512D11C-5CC6-11CF-8D67-00AA00BDCE1D}" ax:persistence="persistStream" r:id="rId1"/>
</file>

<file path=ppt/activeX/activeX9.xml><?xml version="1.0" encoding="utf-8"?>
<ax:ocx xmlns:ax="http://schemas.microsoft.com/office/2006/activeX" xmlns:r="http://schemas.openxmlformats.org/officeDocument/2006/relationships" ax:classid="{5512D11C-5CC6-11CF-8D67-00AA00BDCE1D}" ax:persistence="persistStream" r:id="rId1"/>
</file>

<file path=ppt/activeX/activeX90.xml><?xml version="1.0" encoding="utf-8"?>
<ax:ocx xmlns:ax="http://schemas.microsoft.com/office/2006/activeX" xmlns:r="http://schemas.openxmlformats.org/officeDocument/2006/relationships" ax:classid="{5512D11C-5CC6-11CF-8D67-00AA00BDCE1D}" ax:persistence="persistStream" r:id="rId1"/>
</file>

<file path=ppt/activeX/activeX91.xml><?xml version="1.0" encoding="utf-8"?>
<ax:ocx xmlns:ax="http://schemas.microsoft.com/office/2006/activeX" xmlns:r="http://schemas.openxmlformats.org/officeDocument/2006/relationships" ax:classid="{5512D11C-5CC6-11CF-8D67-00AA00BDCE1D}" ax:persistence="persistStream" r:id="rId1"/>
</file>

<file path=ppt/activeX/activeX92.xml><?xml version="1.0" encoding="utf-8"?>
<ax:ocx xmlns:ax="http://schemas.microsoft.com/office/2006/activeX" xmlns:r="http://schemas.openxmlformats.org/officeDocument/2006/relationships" ax:classid="{5512D11C-5CC6-11CF-8D67-00AA00BDCE1D}" ax:persistence="persistStream" r:id="rId1"/>
</file>

<file path=ppt/activeX/activeX93.xml><?xml version="1.0" encoding="utf-8"?>
<ax:ocx xmlns:ax="http://schemas.microsoft.com/office/2006/activeX" xmlns:r="http://schemas.openxmlformats.org/officeDocument/2006/relationships" ax:classid="{5512D11C-5CC6-11CF-8D67-00AA00BDCE1D}" ax:persistence="persistStream" r:id="rId1"/>
</file>

<file path=ppt/activeX/activeX94.xml><?xml version="1.0" encoding="utf-8"?>
<ax:ocx xmlns:ax="http://schemas.microsoft.com/office/2006/activeX" xmlns:r="http://schemas.openxmlformats.org/officeDocument/2006/relationships" ax:classid="{5512D11C-5CC6-11CF-8D67-00AA00BDCE1D}" ax:persistence="persistStream" r:id="rId1"/>
</file>

<file path=ppt/activeX/activeX95.xml><?xml version="1.0" encoding="utf-8"?>
<ax:ocx xmlns:ax="http://schemas.microsoft.com/office/2006/activeX" xmlns:r="http://schemas.openxmlformats.org/officeDocument/2006/relationships" ax:classid="{5512D11C-5CC6-11CF-8D67-00AA00BDCE1D}" ax:persistence="persistStream" r:id="rId1"/>
</file>

<file path=ppt/activeX/activeX96.xml><?xml version="1.0" encoding="utf-8"?>
<ax:ocx xmlns:ax="http://schemas.microsoft.com/office/2006/activeX" xmlns:r="http://schemas.openxmlformats.org/officeDocument/2006/relationships" ax:classid="{5512D11C-5CC6-11CF-8D67-00AA00BDCE1D}" ax:persistence="persistStream" r:id="rId1"/>
</file>

<file path=ppt/activeX/activeX97.xml><?xml version="1.0" encoding="utf-8"?>
<ax:ocx xmlns:ax="http://schemas.microsoft.com/office/2006/activeX" xmlns:r="http://schemas.openxmlformats.org/officeDocument/2006/relationships" ax:classid="{5512D11C-5CC6-11CF-8D67-00AA00BDCE1D}" ax:persistence="persistStream" r:id="rId1"/>
</file>

<file path=ppt/activeX/activeX98.xml><?xml version="1.0" encoding="utf-8"?>
<ax:ocx xmlns:ax="http://schemas.microsoft.com/office/2006/activeX" xmlns:r="http://schemas.openxmlformats.org/officeDocument/2006/relationships" ax:classid="{5512D11C-5CC6-11CF-8D67-00AA00BDCE1D}" ax:persistence="persistStream" r:id="rId1"/>
</file>

<file path=ppt/activeX/activeX99.xml><?xml version="1.0" encoding="utf-8"?>
<ax:ocx xmlns:ax="http://schemas.microsoft.com/office/2006/activeX" xmlns:r="http://schemas.openxmlformats.org/officeDocument/2006/relationships" ax:classid="{5512D11C-5CC6-11CF-8D67-00AA00BDCE1D}" ax:persistence="persistStream" r:id="rId1"/>
</file>

<file path=ppt/drawings/_rels/vmlDrawing1.v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image" Target="../media/image41.wmf"/><Relationship Id="rId18" Type="http://schemas.openxmlformats.org/officeDocument/2006/relationships/image" Target="../media/image46.wmf"/><Relationship Id="rId26" Type="http://schemas.openxmlformats.org/officeDocument/2006/relationships/image" Target="../media/image54.wmf"/><Relationship Id="rId3" Type="http://schemas.openxmlformats.org/officeDocument/2006/relationships/image" Target="../media/image31.wmf"/><Relationship Id="rId21" Type="http://schemas.openxmlformats.org/officeDocument/2006/relationships/image" Target="../media/image49.wmf"/><Relationship Id="rId7" Type="http://schemas.openxmlformats.org/officeDocument/2006/relationships/image" Target="../media/image35.wmf"/><Relationship Id="rId12" Type="http://schemas.openxmlformats.org/officeDocument/2006/relationships/image" Target="../media/image40.wmf"/><Relationship Id="rId17" Type="http://schemas.openxmlformats.org/officeDocument/2006/relationships/image" Target="../media/image45.wmf"/><Relationship Id="rId25" Type="http://schemas.openxmlformats.org/officeDocument/2006/relationships/image" Target="../media/image53.wmf"/><Relationship Id="rId2" Type="http://schemas.openxmlformats.org/officeDocument/2006/relationships/image" Target="../media/image30.wmf"/><Relationship Id="rId16" Type="http://schemas.openxmlformats.org/officeDocument/2006/relationships/image" Target="../media/image44.wmf"/><Relationship Id="rId20" Type="http://schemas.openxmlformats.org/officeDocument/2006/relationships/image" Target="../media/image48.wmf"/><Relationship Id="rId1" Type="http://schemas.openxmlformats.org/officeDocument/2006/relationships/image" Target="../media/image29.wmf"/><Relationship Id="rId6" Type="http://schemas.openxmlformats.org/officeDocument/2006/relationships/image" Target="../media/image34.wmf"/><Relationship Id="rId11" Type="http://schemas.openxmlformats.org/officeDocument/2006/relationships/image" Target="../media/image39.wmf"/><Relationship Id="rId24" Type="http://schemas.openxmlformats.org/officeDocument/2006/relationships/image" Target="../media/image52.wmf"/><Relationship Id="rId5" Type="http://schemas.openxmlformats.org/officeDocument/2006/relationships/image" Target="../media/image33.wmf"/><Relationship Id="rId15" Type="http://schemas.openxmlformats.org/officeDocument/2006/relationships/image" Target="../media/image43.wmf"/><Relationship Id="rId23" Type="http://schemas.openxmlformats.org/officeDocument/2006/relationships/image" Target="../media/image51.wmf"/><Relationship Id="rId28" Type="http://schemas.openxmlformats.org/officeDocument/2006/relationships/image" Target="../media/image56.wmf"/><Relationship Id="rId10" Type="http://schemas.openxmlformats.org/officeDocument/2006/relationships/image" Target="../media/image38.wmf"/><Relationship Id="rId19" Type="http://schemas.openxmlformats.org/officeDocument/2006/relationships/image" Target="../media/image47.wmf"/><Relationship Id="rId4" Type="http://schemas.openxmlformats.org/officeDocument/2006/relationships/image" Target="../media/image32.wmf"/><Relationship Id="rId9" Type="http://schemas.openxmlformats.org/officeDocument/2006/relationships/image" Target="../media/image37.wmf"/><Relationship Id="rId14" Type="http://schemas.openxmlformats.org/officeDocument/2006/relationships/image" Target="../media/image42.wmf"/><Relationship Id="rId22" Type="http://schemas.openxmlformats.org/officeDocument/2006/relationships/image" Target="../media/image50.wmf"/><Relationship Id="rId27" Type="http://schemas.openxmlformats.org/officeDocument/2006/relationships/image" Target="../media/image55.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91.wmf"/><Relationship Id="rId13" Type="http://schemas.openxmlformats.org/officeDocument/2006/relationships/image" Target="../media/image96.wmf"/><Relationship Id="rId18" Type="http://schemas.openxmlformats.org/officeDocument/2006/relationships/image" Target="../media/image101.wmf"/><Relationship Id="rId26" Type="http://schemas.openxmlformats.org/officeDocument/2006/relationships/image" Target="../media/image109.wmf"/><Relationship Id="rId3" Type="http://schemas.openxmlformats.org/officeDocument/2006/relationships/image" Target="../media/image87.wmf"/><Relationship Id="rId21" Type="http://schemas.openxmlformats.org/officeDocument/2006/relationships/image" Target="../media/image104.wmf"/><Relationship Id="rId7" Type="http://schemas.openxmlformats.org/officeDocument/2006/relationships/image" Target="../media/image90.wmf"/><Relationship Id="rId12" Type="http://schemas.openxmlformats.org/officeDocument/2006/relationships/image" Target="../media/image95.wmf"/><Relationship Id="rId17" Type="http://schemas.openxmlformats.org/officeDocument/2006/relationships/image" Target="../media/image100.wmf"/><Relationship Id="rId25" Type="http://schemas.openxmlformats.org/officeDocument/2006/relationships/image" Target="../media/image108.wmf"/><Relationship Id="rId2" Type="http://schemas.openxmlformats.org/officeDocument/2006/relationships/image" Target="../media/image86.wmf"/><Relationship Id="rId16" Type="http://schemas.openxmlformats.org/officeDocument/2006/relationships/image" Target="../media/image99.wmf"/><Relationship Id="rId20" Type="http://schemas.openxmlformats.org/officeDocument/2006/relationships/image" Target="../media/image103.wmf"/><Relationship Id="rId1" Type="http://schemas.openxmlformats.org/officeDocument/2006/relationships/image" Target="../media/image85.wmf"/><Relationship Id="rId6" Type="http://schemas.openxmlformats.org/officeDocument/2006/relationships/image" Target="../media/image89.wmf"/><Relationship Id="rId11" Type="http://schemas.openxmlformats.org/officeDocument/2006/relationships/image" Target="../media/image94.wmf"/><Relationship Id="rId24" Type="http://schemas.openxmlformats.org/officeDocument/2006/relationships/image" Target="../media/image107.wmf"/><Relationship Id="rId5" Type="http://schemas.openxmlformats.org/officeDocument/2006/relationships/image" Target="../media/image33.wmf"/><Relationship Id="rId15" Type="http://schemas.openxmlformats.org/officeDocument/2006/relationships/image" Target="../media/image98.wmf"/><Relationship Id="rId23" Type="http://schemas.openxmlformats.org/officeDocument/2006/relationships/image" Target="../media/image106.wmf"/><Relationship Id="rId28" Type="http://schemas.openxmlformats.org/officeDocument/2006/relationships/image" Target="../media/image111.wmf"/><Relationship Id="rId10" Type="http://schemas.openxmlformats.org/officeDocument/2006/relationships/image" Target="../media/image93.wmf"/><Relationship Id="rId19" Type="http://schemas.openxmlformats.org/officeDocument/2006/relationships/image" Target="../media/image102.wmf"/><Relationship Id="rId4" Type="http://schemas.openxmlformats.org/officeDocument/2006/relationships/image" Target="../media/image88.wmf"/><Relationship Id="rId9" Type="http://schemas.openxmlformats.org/officeDocument/2006/relationships/image" Target="../media/image92.wmf"/><Relationship Id="rId14" Type="http://schemas.openxmlformats.org/officeDocument/2006/relationships/image" Target="../media/image97.wmf"/><Relationship Id="rId22" Type="http://schemas.openxmlformats.org/officeDocument/2006/relationships/image" Target="../media/image105.wmf"/><Relationship Id="rId27" Type="http://schemas.openxmlformats.org/officeDocument/2006/relationships/image" Target="../media/image110.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45.wmf"/><Relationship Id="rId13" Type="http://schemas.openxmlformats.org/officeDocument/2006/relationships/image" Target="../media/image150.wmf"/><Relationship Id="rId18" Type="http://schemas.openxmlformats.org/officeDocument/2006/relationships/image" Target="../media/image155.wmf"/><Relationship Id="rId26" Type="http://schemas.openxmlformats.org/officeDocument/2006/relationships/image" Target="../media/image163.wmf"/><Relationship Id="rId3" Type="http://schemas.openxmlformats.org/officeDocument/2006/relationships/image" Target="../media/image141.wmf"/><Relationship Id="rId21" Type="http://schemas.openxmlformats.org/officeDocument/2006/relationships/image" Target="../media/image158.wmf"/><Relationship Id="rId7" Type="http://schemas.openxmlformats.org/officeDocument/2006/relationships/image" Target="../media/image144.wmf"/><Relationship Id="rId12" Type="http://schemas.openxmlformats.org/officeDocument/2006/relationships/image" Target="../media/image149.wmf"/><Relationship Id="rId17" Type="http://schemas.openxmlformats.org/officeDocument/2006/relationships/image" Target="../media/image154.wmf"/><Relationship Id="rId25" Type="http://schemas.openxmlformats.org/officeDocument/2006/relationships/image" Target="../media/image162.wmf"/><Relationship Id="rId2" Type="http://schemas.openxmlformats.org/officeDocument/2006/relationships/image" Target="../media/image140.wmf"/><Relationship Id="rId16" Type="http://schemas.openxmlformats.org/officeDocument/2006/relationships/image" Target="../media/image153.wmf"/><Relationship Id="rId20" Type="http://schemas.openxmlformats.org/officeDocument/2006/relationships/image" Target="../media/image157.wmf"/><Relationship Id="rId1" Type="http://schemas.openxmlformats.org/officeDocument/2006/relationships/image" Target="../media/image139.wmf"/><Relationship Id="rId6" Type="http://schemas.openxmlformats.org/officeDocument/2006/relationships/image" Target="../media/image143.wmf"/><Relationship Id="rId11" Type="http://schemas.openxmlformats.org/officeDocument/2006/relationships/image" Target="../media/image148.wmf"/><Relationship Id="rId24" Type="http://schemas.openxmlformats.org/officeDocument/2006/relationships/image" Target="../media/image161.wmf"/><Relationship Id="rId5" Type="http://schemas.openxmlformats.org/officeDocument/2006/relationships/image" Target="../media/image33.wmf"/><Relationship Id="rId15" Type="http://schemas.openxmlformats.org/officeDocument/2006/relationships/image" Target="../media/image152.wmf"/><Relationship Id="rId23" Type="http://schemas.openxmlformats.org/officeDocument/2006/relationships/image" Target="../media/image160.wmf"/><Relationship Id="rId28" Type="http://schemas.openxmlformats.org/officeDocument/2006/relationships/image" Target="../media/image165.wmf"/><Relationship Id="rId10" Type="http://schemas.openxmlformats.org/officeDocument/2006/relationships/image" Target="../media/image147.wmf"/><Relationship Id="rId19" Type="http://schemas.openxmlformats.org/officeDocument/2006/relationships/image" Target="../media/image156.wmf"/><Relationship Id="rId4" Type="http://schemas.openxmlformats.org/officeDocument/2006/relationships/image" Target="../media/image142.wmf"/><Relationship Id="rId9" Type="http://schemas.openxmlformats.org/officeDocument/2006/relationships/image" Target="../media/image146.wmf"/><Relationship Id="rId14" Type="http://schemas.openxmlformats.org/officeDocument/2006/relationships/image" Target="../media/image151.wmf"/><Relationship Id="rId22" Type="http://schemas.openxmlformats.org/officeDocument/2006/relationships/image" Target="../media/image159.wmf"/><Relationship Id="rId27" Type="http://schemas.openxmlformats.org/officeDocument/2006/relationships/image" Target="../media/image164.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99.wmf"/><Relationship Id="rId13" Type="http://schemas.openxmlformats.org/officeDocument/2006/relationships/image" Target="../media/image204.wmf"/><Relationship Id="rId18" Type="http://schemas.openxmlformats.org/officeDocument/2006/relationships/image" Target="../media/image209.wmf"/><Relationship Id="rId26" Type="http://schemas.openxmlformats.org/officeDocument/2006/relationships/image" Target="../media/image217.wmf"/><Relationship Id="rId3" Type="http://schemas.openxmlformats.org/officeDocument/2006/relationships/image" Target="../media/image195.wmf"/><Relationship Id="rId21" Type="http://schemas.openxmlformats.org/officeDocument/2006/relationships/image" Target="../media/image212.wmf"/><Relationship Id="rId7" Type="http://schemas.openxmlformats.org/officeDocument/2006/relationships/image" Target="../media/image198.wmf"/><Relationship Id="rId12" Type="http://schemas.openxmlformats.org/officeDocument/2006/relationships/image" Target="../media/image203.wmf"/><Relationship Id="rId17" Type="http://schemas.openxmlformats.org/officeDocument/2006/relationships/image" Target="../media/image208.wmf"/><Relationship Id="rId25" Type="http://schemas.openxmlformats.org/officeDocument/2006/relationships/image" Target="../media/image216.wmf"/><Relationship Id="rId2" Type="http://schemas.openxmlformats.org/officeDocument/2006/relationships/image" Target="../media/image194.wmf"/><Relationship Id="rId16" Type="http://schemas.openxmlformats.org/officeDocument/2006/relationships/image" Target="../media/image207.wmf"/><Relationship Id="rId20" Type="http://schemas.openxmlformats.org/officeDocument/2006/relationships/image" Target="../media/image211.wmf"/><Relationship Id="rId1" Type="http://schemas.openxmlformats.org/officeDocument/2006/relationships/image" Target="../media/image193.wmf"/><Relationship Id="rId6" Type="http://schemas.openxmlformats.org/officeDocument/2006/relationships/image" Target="../media/image197.wmf"/><Relationship Id="rId11" Type="http://schemas.openxmlformats.org/officeDocument/2006/relationships/image" Target="../media/image202.wmf"/><Relationship Id="rId24" Type="http://schemas.openxmlformats.org/officeDocument/2006/relationships/image" Target="../media/image215.wmf"/><Relationship Id="rId5" Type="http://schemas.openxmlformats.org/officeDocument/2006/relationships/image" Target="../media/image33.wmf"/><Relationship Id="rId15" Type="http://schemas.openxmlformats.org/officeDocument/2006/relationships/image" Target="../media/image206.wmf"/><Relationship Id="rId23" Type="http://schemas.openxmlformats.org/officeDocument/2006/relationships/image" Target="../media/image214.wmf"/><Relationship Id="rId28" Type="http://schemas.openxmlformats.org/officeDocument/2006/relationships/image" Target="../media/image219.wmf"/><Relationship Id="rId10" Type="http://schemas.openxmlformats.org/officeDocument/2006/relationships/image" Target="../media/image201.wmf"/><Relationship Id="rId19" Type="http://schemas.openxmlformats.org/officeDocument/2006/relationships/image" Target="../media/image210.wmf"/><Relationship Id="rId4" Type="http://schemas.openxmlformats.org/officeDocument/2006/relationships/image" Target="../media/image196.wmf"/><Relationship Id="rId9" Type="http://schemas.openxmlformats.org/officeDocument/2006/relationships/image" Target="../media/image200.wmf"/><Relationship Id="rId14" Type="http://schemas.openxmlformats.org/officeDocument/2006/relationships/image" Target="../media/image205.wmf"/><Relationship Id="rId22" Type="http://schemas.openxmlformats.org/officeDocument/2006/relationships/image" Target="../media/image213.wmf"/><Relationship Id="rId27" Type="http://schemas.openxmlformats.org/officeDocument/2006/relationships/image" Target="../media/image2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de-DE"/>
          </a:p>
        </p:txBody>
      </p:sp>
      <p:sp>
        <p:nvSpPr>
          <p:cNvPr id="20483"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de-DE"/>
          </a:p>
        </p:txBody>
      </p:sp>
      <p:sp>
        <p:nvSpPr>
          <p:cNvPr id="49156"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20486"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de-DE"/>
          </a:p>
        </p:txBody>
      </p:sp>
      <p:sp>
        <p:nvSpPr>
          <p:cNvPr id="20487"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6B60990-A456-4E15-8235-A772450F9E97}" type="slidenum">
              <a:rPr lang="de-DE"/>
              <a:pPr>
                <a:defRPr/>
              </a:pPr>
              <a:t>‹Nr.›</a:t>
            </a:fld>
            <a:endParaRPr lang="de-DE"/>
          </a:p>
        </p:txBody>
      </p:sp>
    </p:spTree>
    <p:extLst>
      <p:ext uri="{BB962C8B-B14F-4D97-AF65-F5344CB8AC3E}">
        <p14:creationId xmlns:p14="http://schemas.microsoft.com/office/powerpoint/2010/main" val="41292708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Vielen Dank für die einführenden Worte!</a:t>
            </a:r>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a:t>
            </a:fld>
            <a:endParaRPr lang="de-DE"/>
          </a:p>
        </p:txBody>
      </p:sp>
    </p:spTree>
    <p:extLst>
      <p:ext uri="{BB962C8B-B14F-4D97-AF65-F5344CB8AC3E}">
        <p14:creationId xmlns:p14="http://schemas.microsoft.com/office/powerpoint/2010/main" val="3952620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Flächenbombardements</a:t>
            </a:r>
            <a:r>
              <a:rPr lang="de-DE" baseline="0" dirty="0" smtClean="0"/>
              <a:t> des Zweiten Weltkriegs legten nicht nur das Buchgewerbehaus in Schutt und Asche, sondern zerstörten auch etwa 90 Prozent der Bestände des Museums. Die größten Kostbarkeiten, unter anderem eine Gutenberg-Bibel, waren jedoch zuvor evakuiert worden.</a:t>
            </a:r>
          </a:p>
          <a:p>
            <a:endParaRPr lang="de-DE" baseline="0" dirty="0" smtClean="0"/>
          </a:p>
          <a:p>
            <a:r>
              <a:rPr lang="de-DE" baseline="0" dirty="0" smtClean="0"/>
              <a:t>Anschließend kam das Buchmuseum in den Räumen der Deutschen Bücherei in Leipzig unter. Im Laufe der 50er Jahre wuchsen beide Institutionen immer enger zusammen.</a:t>
            </a:r>
          </a:p>
          <a:p>
            <a:endParaRPr lang="de-DE" baseline="0" dirty="0" smtClean="0"/>
          </a:p>
          <a:p>
            <a:endParaRPr lang="de-DE" baseline="0" dirty="0" smtClean="0"/>
          </a:p>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10</a:t>
            </a:fld>
            <a:endParaRPr lang="de-DE"/>
          </a:p>
        </p:txBody>
      </p:sp>
    </p:spTree>
    <p:extLst>
      <p:ext uri="{BB962C8B-B14F-4D97-AF65-F5344CB8AC3E}">
        <p14:creationId xmlns:p14="http://schemas.microsoft.com/office/powerpoint/2010/main" val="764104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smtClean="0"/>
              <a:t>Mit dem Einigungsvertrag von 1990 wurde das DBSM eine Abteilung der neugeschaffenen Deutschen Nationalbibliothek, die die Deutsche Bücherei in Leipzig und die Deutsche Bibliothek in Frankfurt miteinander zu einer gemeinsamen Archiv-Bibliothek verband.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smtClean="0"/>
              <a:t>2012 bezog das DBSM den vierten Erweiterungsbau der DNB.</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smtClean="0"/>
              <a:t>Seitdem stehen ihm etwa 14.000qm Nutzfläche zur Verfügung, um seine inzwischen etwa 2 Millionen Museumsobjekte zu beherbergen: von Kerbhölzern, Wachstafeln, antiken Papyri, mittelalterlichen </a:t>
            </a:r>
            <a:r>
              <a:rPr lang="de-DE" baseline="0" dirty="0" err="1" smtClean="0"/>
              <a:t>Codices</a:t>
            </a:r>
            <a:r>
              <a:rPr lang="de-DE" baseline="0" dirty="0" smtClean="0"/>
              <a:t> über Inkunabeln, Druckgraphiken, Einbänden, Papierproben, Wasserzeichen bis hin zu Druckmaschinen sowie Vor- und Nachlässen von zeitgenössischen Buchkünstlern.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smtClean="0"/>
              <a:t>In seiner Dauerausstellung gibt es einen Überblick über 5.000 Jahre Buch- und Schriftkultur. In seinen Wechselausstallungen nimmt es sich ausgewählte Themen vor, auf die es ein medienhistorisches Schlaglicht wirft.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smtClean="0"/>
              <a:t>Die Fachbibliothek umfasst etwas 111.000 Titel zur Buch-, Verlags- und Mediengeschichte und kann im Lesesaal des Museums konsultiert werden.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baseline="0" dirty="0" smtClean="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11</a:t>
            </a:fld>
            <a:endParaRPr lang="de-DE"/>
          </a:p>
        </p:txBody>
      </p:sp>
    </p:spTree>
    <p:extLst>
      <p:ext uri="{BB962C8B-B14F-4D97-AF65-F5344CB8AC3E}">
        <p14:creationId xmlns:p14="http://schemas.microsoft.com/office/powerpoint/2010/main" val="1931657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smtClean="0"/>
              <a:t>Das DBSM befindet sich also an der Schnittstelle zwischen der Bibliotheks- und der Museumswelt.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smtClean="0"/>
              <a:t>In Anbetracht von </a:t>
            </a:r>
            <a:r>
              <a:rPr lang="de-DE" baseline="0" dirty="0" err="1" smtClean="0"/>
              <a:t>Tschicholds</a:t>
            </a:r>
            <a:r>
              <a:rPr lang="de-DE" baseline="0" dirty="0" smtClean="0"/>
              <a:t> vielfachen Kontakten zum Museum verwundert es nicht, dass er noch zu Lebzeiten geplant hatte, seinen Arbeitsnachlass nach Leipzig zu geben.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smtClean="0"/>
              <a:t>Zunächst gelangte sein Arbeitsnachlass 2006 als Depositum ins Museum. 2015 schenkten ihn </a:t>
            </a:r>
            <a:r>
              <a:rPr lang="de-DE" baseline="0" dirty="0" err="1" smtClean="0"/>
              <a:t>Tschicholds</a:t>
            </a:r>
            <a:r>
              <a:rPr lang="de-DE" baseline="0" dirty="0" smtClean="0"/>
              <a:t> Erben dem DBSM.</a:t>
            </a:r>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12</a:t>
            </a:fld>
            <a:endParaRPr lang="de-DE"/>
          </a:p>
        </p:txBody>
      </p:sp>
    </p:spTree>
    <p:extLst>
      <p:ext uri="{BB962C8B-B14F-4D97-AF65-F5344CB8AC3E}">
        <p14:creationId xmlns:p14="http://schemas.microsoft.com/office/powerpoint/2010/main" val="2301407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Diese Schenkung</a:t>
            </a:r>
            <a:r>
              <a:rPr lang="de-DE" baseline="0" dirty="0" smtClean="0"/>
              <a:t> ist die Grundlage für das Digitalisierungsprojekt, das ich im Folgenden vorstellen möchte.</a:t>
            </a:r>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13</a:t>
            </a:fld>
            <a:endParaRPr lang="de-DE"/>
          </a:p>
        </p:txBody>
      </p:sp>
    </p:spTree>
    <p:extLst>
      <p:ext uri="{BB962C8B-B14F-4D97-AF65-F5344CB8AC3E}">
        <p14:creationId xmlns:p14="http://schemas.microsoft.com/office/powerpoint/2010/main" val="2230084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Der Nachlass von Jan </a:t>
            </a:r>
            <a:r>
              <a:rPr lang="de-DE" dirty="0" err="1" smtClean="0"/>
              <a:t>Tschichold</a:t>
            </a:r>
            <a:r>
              <a:rPr lang="de-DE" dirty="0" smtClean="0"/>
              <a:t> ist mit seinen etwa 18.500 Einzelblättern in 176 Kisten einer der umfangreichsten Nachlässe im DBSM.</a:t>
            </a:r>
          </a:p>
          <a:p>
            <a:endParaRPr lang="de-DE" dirty="0" smtClean="0"/>
          </a:p>
          <a:p>
            <a:r>
              <a:rPr lang="de-DE" dirty="0" smtClean="0"/>
              <a:t>Zugleich ist er einer der am stärksten Nachgefragten,</a:t>
            </a:r>
            <a:r>
              <a:rPr lang="de-DE" baseline="0" dirty="0" smtClean="0"/>
              <a:t> insbesondere von der Wissenschaft.</a:t>
            </a:r>
          </a:p>
          <a:p>
            <a:endParaRPr lang="de-DE" baseline="0" dirty="0" smtClean="0"/>
          </a:p>
          <a:p>
            <a:r>
              <a:rPr lang="de-DE" baseline="0" dirty="0" smtClean="0"/>
              <a:t>Der Nachlass umfasst alle Schaffensperioden </a:t>
            </a:r>
            <a:r>
              <a:rPr lang="de-DE" baseline="0" dirty="0" err="1" smtClean="0"/>
              <a:t>Tschicholds</a:t>
            </a:r>
            <a:r>
              <a:rPr lang="de-DE" baseline="0" dirty="0" smtClean="0"/>
              <a:t>, von seinen frühen Studienjahren in Leipzig bis hin zu seinen letzten Entwürfen und Publikationen in den 1970er-Jahren. </a:t>
            </a:r>
            <a:r>
              <a:rPr lang="de-DE" baseline="0" dirty="0" err="1" smtClean="0"/>
              <a:t>Tschichold</a:t>
            </a:r>
            <a:r>
              <a:rPr lang="de-DE" baseline="0" dirty="0" smtClean="0"/>
              <a:t> war ein akribischer Sammler und Dokumentar seiner eigenen Arbeit. Zu den meisten Aufträgen und Publikationen reichen die überlieferten Materialien von ersten Skizzen über Andrucke und Korrekturbögen bis hin zu fertigen Belegexemplaren sowie ergänzender Korrespondenz.</a:t>
            </a:r>
          </a:p>
          <a:p>
            <a:endParaRPr lang="de-DE" dirty="0" smtClean="0"/>
          </a:p>
          <a:p>
            <a:r>
              <a:rPr lang="de-DE" dirty="0" smtClean="0"/>
              <a:t>Der</a:t>
            </a:r>
            <a:r>
              <a:rPr lang="de-DE" baseline="0" dirty="0" smtClean="0"/>
              <a:t> Nachlass erlaubt es nachgerade, </a:t>
            </a:r>
            <a:r>
              <a:rPr lang="de-DE" baseline="0" dirty="0" err="1" smtClean="0"/>
              <a:t>Tschichold</a:t>
            </a:r>
            <a:r>
              <a:rPr lang="de-DE" baseline="0" dirty="0" smtClean="0"/>
              <a:t> beim Arbeiten über die Schulter zu schauen.</a:t>
            </a:r>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14</a:t>
            </a:fld>
            <a:endParaRPr lang="de-DE"/>
          </a:p>
        </p:txBody>
      </p:sp>
    </p:spTree>
    <p:extLst>
      <p:ext uri="{BB962C8B-B14F-4D97-AF65-F5344CB8AC3E}">
        <p14:creationId xmlns:p14="http://schemas.microsoft.com/office/powerpoint/2010/main" val="44026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Um dieses heterogene Material einerseits so zugänglich wie möglich</a:t>
            </a:r>
            <a:r>
              <a:rPr lang="de-DE" baseline="0" dirty="0" smtClean="0"/>
              <a:t> zu machen und andererseits bestmöglich zu schützen, haben wir uns entschlossen, 101 der 176 zu digitalisieren. Dabei handelt es sich um eine repräsentative Auswahl von einschlägigen Objekten, bei denen zugleich nicht die Rechte Dritter betroffen sind.</a:t>
            </a:r>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15</a:t>
            </a:fld>
            <a:endParaRPr lang="de-DE"/>
          </a:p>
        </p:txBody>
      </p:sp>
    </p:spTree>
    <p:extLst>
      <p:ext uri="{BB962C8B-B14F-4D97-AF65-F5344CB8AC3E}">
        <p14:creationId xmlns:p14="http://schemas.microsoft.com/office/powerpoint/2010/main" val="408140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Begleitet wird das Projekt von Herrn Professor Dr. Patrick Rössler von der Universität Erfurt.</a:t>
            </a:r>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16</a:t>
            </a:fld>
            <a:endParaRPr lang="de-DE"/>
          </a:p>
        </p:txBody>
      </p:sp>
    </p:spTree>
    <p:extLst>
      <p:ext uri="{BB962C8B-B14F-4D97-AF65-F5344CB8AC3E}">
        <p14:creationId xmlns:p14="http://schemas.microsoft.com/office/powerpoint/2010/main" val="1944969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Die Deutsche Fördergemeinschaft unterstützt das Projekt mit 110.000 Euro.</a:t>
            </a:r>
          </a:p>
          <a:p>
            <a:endParaRPr lang="de-DE" baseline="0" dirty="0" smtClean="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17</a:t>
            </a:fld>
            <a:endParaRPr lang="de-DE"/>
          </a:p>
        </p:txBody>
      </p:sp>
    </p:spTree>
    <p:extLst>
      <p:ext uri="{BB962C8B-B14F-4D97-AF65-F5344CB8AC3E}">
        <p14:creationId xmlns:p14="http://schemas.microsoft.com/office/powerpoint/2010/main" val="968761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Die Laufzeit beträgt 18 Monate.</a:t>
            </a:r>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18</a:t>
            </a:fld>
            <a:endParaRPr lang="de-DE"/>
          </a:p>
        </p:txBody>
      </p:sp>
    </p:spTree>
    <p:extLst>
      <p:ext uri="{BB962C8B-B14F-4D97-AF65-F5344CB8AC3E}">
        <p14:creationId xmlns:p14="http://schemas.microsoft.com/office/powerpoint/2010/main" val="291748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Im Zuge des Digitalisierens müssen wir die Objekte zugleich immer auch erschließen.</a:t>
            </a:r>
          </a:p>
          <a:p>
            <a:endParaRPr lang="de-DE"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smtClean="0"/>
              <a:t>Das Erschließen erfolgt nach dem Regelwerk</a:t>
            </a:r>
            <a:r>
              <a:rPr lang="de-DE" baseline="0" dirty="0" smtClean="0"/>
              <a:t> </a:t>
            </a:r>
            <a:r>
              <a:rPr lang="de-DE" dirty="0" smtClean="0"/>
              <a:t>"Ressourcenerschließung mit Normdaten in Archiven und Bibliotheken" (RNAB).</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dirty="0" smtClean="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dirty="0" smtClean="0"/>
              <a:t>Als Abteilung der Deutschen Nationalbibliothek</a:t>
            </a:r>
            <a:r>
              <a:rPr lang="de-DE" baseline="0" dirty="0" smtClean="0"/>
              <a:t> liegt es für uns nahe, dafür auf die Gemeinsame Normdatei zurückzugreifen, und zwar für Personen, </a:t>
            </a:r>
            <a:r>
              <a:rPr lang="de-DE" baseline="0" dirty="0" err="1" smtClean="0"/>
              <a:t>Geographica</a:t>
            </a:r>
            <a:r>
              <a:rPr lang="de-DE" baseline="0" dirty="0" smtClean="0"/>
              <a:t>, Korporationen und Sachgruppen</a:t>
            </a:r>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19</a:t>
            </a:fld>
            <a:endParaRPr lang="de-DE"/>
          </a:p>
        </p:txBody>
      </p:sp>
    </p:spTree>
    <p:extLst>
      <p:ext uri="{BB962C8B-B14F-4D97-AF65-F5344CB8AC3E}">
        <p14:creationId xmlns:p14="http://schemas.microsoft.com/office/powerpoint/2010/main" val="2657349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Wir alle haben schon Arbeiten</a:t>
            </a:r>
            <a:r>
              <a:rPr lang="de-DE" baseline="0" dirty="0" smtClean="0"/>
              <a:t> von Jan </a:t>
            </a:r>
            <a:r>
              <a:rPr lang="de-DE" baseline="0" dirty="0" err="1" smtClean="0"/>
              <a:t>Tschichold</a:t>
            </a:r>
            <a:r>
              <a:rPr lang="de-DE" baseline="0" dirty="0" smtClean="0"/>
              <a:t> gesehen!</a:t>
            </a:r>
          </a:p>
          <a:p>
            <a:endParaRPr lang="de-DE" baseline="0" dirty="0" smtClean="0"/>
          </a:p>
          <a:p>
            <a:pPr marL="228600" indent="-228600">
              <a:buFont typeface="+mj-lt"/>
              <a:buAutoNum type="arabicPeriod"/>
            </a:pPr>
            <a:r>
              <a:rPr lang="de-DE" baseline="0" dirty="0" smtClean="0"/>
              <a:t>Sei es von </a:t>
            </a:r>
            <a:r>
              <a:rPr lang="de-DE" baseline="0" dirty="0" err="1" smtClean="0"/>
              <a:t>Tschichold</a:t>
            </a:r>
            <a:r>
              <a:rPr lang="de-DE" baseline="0" dirty="0" smtClean="0"/>
              <a:t> als einem der wichtigsten Vertreter der Neuen Typographie.</a:t>
            </a:r>
          </a:p>
          <a:p>
            <a:pPr marL="228600" indent="-228600">
              <a:buFont typeface="+mj-lt"/>
              <a:buAutoNum type="arabicPeriod"/>
            </a:pPr>
            <a:r>
              <a:rPr lang="de-DE" baseline="0" dirty="0" smtClean="0"/>
              <a:t>Sei es von </a:t>
            </a:r>
            <a:r>
              <a:rPr lang="de-DE" baseline="0" dirty="0" err="1" smtClean="0"/>
              <a:t>Tschichold</a:t>
            </a:r>
            <a:r>
              <a:rPr lang="de-DE" baseline="0" dirty="0" smtClean="0"/>
              <a:t> als einem der ersten Erfinder des modernen Graphikdesigns.</a:t>
            </a:r>
          </a:p>
          <a:p>
            <a:pPr marL="228600" indent="-228600">
              <a:buFont typeface="+mj-lt"/>
              <a:buAutoNum type="arabicPeriod"/>
            </a:pPr>
            <a:r>
              <a:rPr lang="de-DE" baseline="0" dirty="0" smtClean="0"/>
              <a:t>Sei es von </a:t>
            </a:r>
            <a:r>
              <a:rPr lang="de-DE" baseline="0" dirty="0" err="1" smtClean="0"/>
              <a:t>Tschichold</a:t>
            </a:r>
            <a:r>
              <a:rPr lang="de-DE" baseline="0" dirty="0" smtClean="0"/>
              <a:t>, der das Layout der </a:t>
            </a:r>
            <a:r>
              <a:rPr lang="de-DE" baseline="0" dirty="0" err="1" smtClean="0"/>
              <a:t>Penguin</a:t>
            </a:r>
            <a:r>
              <a:rPr lang="de-DE" baseline="0" dirty="0" smtClean="0"/>
              <a:t> Books maßgeblich prägte.</a:t>
            </a:r>
          </a:p>
          <a:p>
            <a:pPr marL="228600" indent="-228600">
              <a:buFont typeface="+mj-lt"/>
              <a:buAutoNum type="arabicPeriod"/>
            </a:pPr>
            <a:r>
              <a:rPr lang="de-DE" baseline="0" dirty="0" smtClean="0"/>
              <a:t>Sei es, weil wir Verpackungen von ihm gesehen habe, die </a:t>
            </a:r>
            <a:r>
              <a:rPr lang="de-DE" baseline="0" dirty="0" err="1" smtClean="0"/>
              <a:t>Tschichold</a:t>
            </a:r>
            <a:r>
              <a:rPr lang="de-DE" baseline="0" dirty="0" smtClean="0"/>
              <a:t> entworfen hat.</a:t>
            </a:r>
          </a:p>
          <a:p>
            <a:pPr marL="228600" indent="-228600">
              <a:buFont typeface="+mj-lt"/>
              <a:buAutoNum type="arabicPeriod"/>
            </a:pPr>
            <a:r>
              <a:rPr lang="de-DE" baseline="0" dirty="0" smtClean="0"/>
              <a:t>Sei es, weil wir tagein, tagaus eine seiner Schriften benutzen.</a:t>
            </a:r>
          </a:p>
          <a:p>
            <a:pPr marL="228600" indent="-228600">
              <a:buFont typeface="+mj-lt"/>
              <a:buAutoNum type="arabicPeriod"/>
            </a:pPr>
            <a:r>
              <a:rPr lang="de-DE" baseline="0" dirty="0" smtClean="0"/>
              <a:t>Sei es, weil wir Kunden von Pharmaprodukten sind, deren Verpackung er gestaltet hat.</a:t>
            </a:r>
          </a:p>
          <a:p>
            <a:pPr marL="228600" indent="-228600">
              <a:buFont typeface="+mj-lt"/>
              <a:buAutoNum type="arabicPeriod"/>
            </a:pPr>
            <a:r>
              <a:rPr lang="de-DE" baseline="0" dirty="0" smtClean="0"/>
              <a:t>Oder weil wir uns wie er für asiatische Kulturen und deren Schriften interessieren.</a:t>
            </a:r>
          </a:p>
          <a:p>
            <a:endParaRPr lang="de-DE" baseline="0" dirty="0" smtClean="0"/>
          </a:p>
          <a:p>
            <a:r>
              <a:rPr lang="de-DE" baseline="0" dirty="0" smtClean="0"/>
              <a:t>Wir alle kennen also die Schrift, die Satzspiegelberechnung oder das Corporate Design von ihm, auch wenn wir nicht immer wussten, dass es Jan </a:t>
            </a:r>
            <a:r>
              <a:rPr lang="de-DE" baseline="0" dirty="0" err="1" smtClean="0"/>
              <a:t>Tschichold</a:t>
            </a:r>
            <a:r>
              <a:rPr lang="de-DE" baseline="0" dirty="0" smtClean="0"/>
              <a:t> war, dem wir sie verdanken.</a:t>
            </a:r>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a:t>
            </a:fld>
            <a:endParaRPr lang="de-DE"/>
          </a:p>
        </p:txBody>
      </p:sp>
    </p:spTree>
    <p:extLst>
      <p:ext uri="{BB962C8B-B14F-4D97-AF65-F5344CB8AC3E}">
        <p14:creationId xmlns:p14="http://schemas.microsoft.com/office/powerpoint/2010/main" val="3952375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a:t>
            </a:r>
            <a:r>
              <a:rPr lang="de-DE" baseline="0" dirty="0" smtClean="0"/>
              <a:t> Großteil der Erschließungsdatenwandert daraufhin in den Katalog der DNB.</a:t>
            </a:r>
          </a:p>
          <a:p>
            <a:endParaRPr lang="de-DE" baseline="0" dirty="0" smtClean="0"/>
          </a:p>
          <a:p>
            <a:r>
              <a:rPr lang="de-DE" baseline="0" dirty="0" smtClean="0"/>
              <a:t>Es ist nicht nur vorstellbar, sondern in unseren Augen auch besonders wünschenswert, hier noch stärker auf die GND zurückzugreifen.</a:t>
            </a:r>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20</a:t>
            </a:fld>
            <a:endParaRPr lang="de-DE"/>
          </a:p>
        </p:txBody>
      </p:sp>
    </p:spTree>
    <p:extLst>
      <p:ext uri="{BB962C8B-B14F-4D97-AF65-F5344CB8AC3E}">
        <p14:creationId xmlns:p14="http://schemas.microsoft.com/office/powerpoint/2010/main" val="1037534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r>
              <a:rPr lang="de-DE" dirty="0" smtClean="0"/>
              <a:t>Ein Maximal-Beispiel ist dafür</a:t>
            </a:r>
            <a:r>
              <a:rPr lang="de-DE" baseline="0" dirty="0" smtClean="0"/>
              <a:t> unsere Kopie einer chinesischen Steintrommel, deren Datensatz wir für die GND-</a:t>
            </a:r>
            <a:r>
              <a:rPr lang="de-DE" baseline="0" dirty="0" err="1" smtClean="0"/>
              <a:t>Con</a:t>
            </a:r>
            <a:r>
              <a:rPr lang="de-DE" baseline="0" dirty="0" smtClean="0"/>
              <a:t> im letzten Jahr mit möglichst vielen GND-Daten angereichert hatten.</a:t>
            </a:r>
          </a:p>
          <a:p>
            <a:endParaRPr lang="de-DE" baseline="0" dirty="0" smtClean="0"/>
          </a:p>
          <a:p>
            <a:r>
              <a:rPr lang="de-DE" baseline="0" dirty="0" smtClean="0"/>
              <a:t>Die entsprechenden GND-</a:t>
            </a:r>
            <a:r>
              <a:rPr lang="de-DE" baseline="0" dirty="0" err="1" smtClean="0"/>
              <a:t>Idns</a:t>
            </a:r>
            <a:r>
              <a:rPr lang="de-DE" baseline="0" dirty="0" smtClean="0"/>
              <a:t> flattern als Datenwolke über den zweihundert Kilogramm schweren Granitstein.</a:t>
            </a:r>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21</a:t>
            </a:fld>
            <a:endParaRPr lang="de-DE"/>
          </a:p>
        </p:txBody>
      </p:sp>
    </p:spTree>
    <p:extLst>
      <p:ext uri="{BB962C8B-B14F-4D97-AF65-F5344CB8AC3E}">
        <p14:creationId xmlns:p14="http://schemas.microsoft.com/office/powerpoint/2010/main" val="1234230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Einen Auszug aus dem dazugehörigen Datensatz ist hier zu sehen.</a:t>
            </a:r>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22</a:t>
            </a:fld>
            <a:endParaRPr lang="de-DE"/>
          </a:p>
        </p:txBody>
      </p:sp>
    </p:spTree>
    <p:extLst>
      <p:ext uri="{BB962C8B-B14F-4D97-AF65-F5344CB8AC3E}">
        <p14:creationId xmlns:p14="http://schemas.microsoft.com/office/powerpoint/2010/main" val="1543134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23</a:t>
            </a:fld>
            <a:endParaRPr lang="de-DE"/>
          </a:p>
        </p:txBody>
      </p:sp>
    </p:spTree>
    <p:extLst>
      <p:ext uri="{BB962C8B-B14F-4D97-AF65-F5344CB8AC3E}">
        <p14:creationId xmlns:p14="http://schemas.microsoft.com/office/powerpoint/2010/main" val="183248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24</a:t>
            </a:fld>
            <a:endParaRPr lang="de-DE"/>
          </a:p>
        </p:txBody>
      </p:sp>
    </p:spTree>
    <p:extLst>
      <p:ext uri="{BB962C8B-B14F-4D97-AF65-F5344CB8AC3E}">
        <p14:creationId xmlns:p14="http://schemas.microsoft.com/office/powerpoint/2010/main" val="40806884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Weshalb</a:t>
            </a:r>
            <a:r>
              <a:rPr lang="de-DE" baseline="0" dirty="0" smtClean="0"/>
              <a:t> es in meinen Augen sinnvoll ist, sich all diese Arbeit zu machen, möchte ich in meinem letzten Abschnitt erläutern.</a:t>
            </a:r>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25</a:t>
            </a:fld>
            <a:endParaRPr lang="de-DE"/>
          </a:p>
        </p:txBody>
      </p:sp>
    </p:spTree>
    <p:extLst>
      <p:ext uri="{BB962C8B-B14F-4D97-AF65-F5344CB8AC3E}">
        <p14:creationId xmlns:p14="http://schemas.microsoft.com/office/powerpoint/2010/main" val="38071746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GND liegt bereits als </a:t>
            </a:r>
            <a:r>
              <a:rPr lang="de-DE" dirty="0" err="1" smtClean="0"/>
              <a:t>Linked</a:t>
            </a:r>
            <a:r>
              <a:rPr lang="de-DE" dirty="0" smtClean="0"/>
              <a:t> Open Data vor. Das Charmante</a:t>
            </a:r>
            <a:r>
              <a:rPr lang="de-DE" baseline="0" dirty="0" smtClean="0"/>
              <a:t> darin ist, dass sich dadurch ihre Angaben mit anderen Daten verknüpfen lassen.</a:t>
            </a:r>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26</a:t>
            </a:fld>
            <a:endParaRPr lang="de-DE"/>
          </a:p>
        </p:txBody>
      </p:sp>
    </p:spTree>
    <p:extLst>
      <p:ext uri="{BB962C8B-B14F-4D97-AF65-F5344CB8AC3E}">
        <p14:creationId xmlns:p14="http://schemas.microsoft.com/office/powerpoint/2010/main" val="25967543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Mit etwas</a:t>
            </a:r>
            <a:r>
              <a:rPr lang="de-DE" baseline="0" dirty="0" smtClean="0"/>
              <a:t> technischem Aufwand sind schon jetzt Abfragen wie</a:t>
            </a:r>
          </a:p>
          <a:p>
            <a:endParaRPr lang="de-DE" baseline="0" dirty="0" smtClean="0"/>
          </a:p>
          <a:p>
            <a:r>
              <a:rPr lang="de-DE" baseline="0" dirty="0" smtClean="0"/>
              <a:t>"Welche Schriften wurden von Typographen entwickelt, die in Leipzig geboren worden sind?"</a:t>
            </a:r>
          </a:p>
          <a:p>
            <a:endParaRPr lang="de-DE" baseline="0" dirty="0" smtClean="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27</a:t>
            </a:fld>
            <a:endParaRPr lang="de-DE"/>
          </a:p>
        </p:txBody>
      </p:sp>
    </p:spTree>
    <p:extLst>
      <p:ext uri="{BB962C8B-B14F-4D97-AF65-F5344CB8AC3E}">
        <p14:creationId xmlns:p14="http://schemas.microsoft.com/office/powerpoint/2010/main" val="18840635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oder:</a:t>
            </a:r>
          </a:p>
          <a:p>
            <a:endParaRPr lang="de-D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smtClean="0"/>
              <a:t>"Suche alle Preisträger des Gutenberg-Preises, die wie </a:t>
            </a:r>
            <a:r>
              <a:rPr lang="de-DE" dirty="0" err="1" smtClean="0"/>
              <a:t>Tschichold</a:t>
            </a:r>
            <a:r>
              <a:rPr lang="de-DE" dirty="0" smtClean="0"/>
              <a:t> bis 1933 in Leipzig und München gewirkt haben und wie die </a:t>
            </a:r>
            <a:r>
              <a:rPr lang="de-DE" dirty="0" err="1" smtClean="0"/>
              <a:t>Sabon</a:t>
            </a:r>
            <a:r>
              <a:rPr lang="de-DE" dirty="0" smtClean="0"/>
              <a:t> eine Schrift entwickelt haben?"</a:t>
            </a:r>
          </a:p>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28</a:t>
            </a:fld>
            <a:endParaRPr lang="de-DE"/>
          </a:p>
        </p:txBody>
      </p:sp>
    </p:spTree>
    <p:extLst>
      <p:ext uri="{BB962C8B-B14F-4D97-AF65-F5344CB8AC3E}">
        <p14:creationId xmlns:p14="http://schemas.microsoft.com/office/powerpoint/2010/main" val="4087327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Wenn die SPARQL-Schnittstelle zum DNB-Katalog existiert, dann werden auch Abfragen nach einzelnen Objekten möglich:</a:t>
            </a:r>
          </a:p>
          <a:p>
            <a:endParaRPr lang="de-D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smtClean="0"/>
              <a:t>"Welche Briefe schrieben sich </a:t>
            </a:r>
            <a:r>
              <a:rPr lang="de-DE" dirty="0" err="1" smtClean="0"/>
              <a:t>Tschichold</a:t>
            </a:r>
            <a:r>
              <a:rPr lang="de-DE" dirty="0" smtClean="0"/>
              <a:t> und andere Gutenberg-Preisträger</a:t>
            </a:r>
            <a:r>
              <a:rPr lang="de-DE" baseline="0" dirty="0" smtClean="0"/>
              <a:t> in den 50er und 60er Jahren?</a:t>
            </a:r>
            <a:r>
              <a:rPr lang="de-DE" dirty="0" smtClean="0"/>
              <a:t>"</a:t>
            </a:r>
          </a:p>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29</a:t>
            </a:fld>
            <a:endParaRPr lang="de-DE"/>
          </a:p>
        </p:txBody>
      </p:sp>
    </p:spTree>
    <p:extLst>
      <p:ext uri="{BB962C8B-B14F-4D97-AF65-F5344CB8AC3E}">
        <p14:creationId xmlns:p14="http://schemas.microsoft.com/office/powerpoint/2010/main" val="2434216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 den nächsten 20 Minuten möchte</a:t>
            </a:r>
            <a:r>
              <a:rPr lang="de-DE" baseline="0" dirty="0" smtClean="0"/>
              <a:t> ich</a:t>
            </a:r>
          </a:p>
          <a:p>
            <a:endParaRPr lang="de-DE" baseline="0" dirty="0" smtClean="0"/>
          </a:p>
          <a:p>
            <a:pPr marL="171450" indent="-171450">
              <a:buFont typeface="Arial" panose="020B0604020202020204" pitchFamily="34" charset="0"/>
              <a:buChar char="•"/>
            </a:pPr>
            <a:r>
              <a:rPr lang="de-DE" baseline="0" dirty="0" smtClean="0"/>
              <a:t>Ihnen zunächst näher Jan </a:t>
            </a:r>
            <a:r>
              <a:rPr lang="de-DE" baseline="0" dirty="0" err="1" smtClean="0"/>
              <a:t>Tschichold</a:t>
            </a:r>
            <a:r>
              <a:rPr lang="de-DE" baseline="0" dirty="0" smtClean="0"/>
              <a:t> vorstellen und erklären, warum sich sein Arbeitsnachlass bei uns im Deutschen Buch- und Schriftmuseum der Deutschen Nationalbibliothek in Leipzig befindet</a:t>
            </a:r>
          </a:p>
          <a:p>
            <a:pPr marL="171450" indent="-171450">
              <a:buFont typeface="Arial" panose="020B0604020202020204" pitchFamily="34" charset="0"/>
              <a:buChar char="•"/>
            </a:pPr>
            <a:r>
              <a:rPr lang="de-DE" baseline="0" dirty="0" smtClean="0"/>
              <a:t>In einem zweiten Schritt gehe ich auf das Digitalisierungsprojekt ein, durch das wir eine großen Teil seines Nachlasses einer breiten Öffentlichkeit zugänglich machen.</a:t>
            </a:r>
          </a:p>
          <a:p>
            <a:pPr marL="171450" indent="-171450">
              <a:buFont typeface="Arial" panose="020B0604020202020204" pitchFamily="34" charset="0"/>
              <a:buChar char="•"/>
            </a:pPr>
            <a:r>
              <a:rPr lang="de-DE" baseline="0" dirty="0" smtClean="0"/>
              <a:t>Schließlich möchte ich skizzieren, wie sich aus Sicht eines Buchmuseums die Erschließungsarbeit mithilfe von Normdaten weiter entwickelt und welche Chance der Rückgriff insbesondere auf die Gemeinsamen Normdatei eröffnet.</a:t>
            </a:r>
          </a:p>
          <a:p>
            <a:pPr marL="171450" indent="-171450">
              <a:buFont typeface="Arial" panose="020B0604020202020204" pitchFamily="34" charset="0"/>
              <a:buChar char="•"/>
            </a:pPr>
            <a:endParaRPr lang="de-DE" baseline="0" dirty="0" smtClean="0"/>
          </a:p>
          <a:p>
            <a:pPr marL="0" indent="0">
              <a:buFont typeface="Arial" panose="020B0604020202020204" pitchFamily="34" charset="0"/>
              <a:buNone/>
            </a:pPr>
            <a:r>
              <a:rPr lang="de-DE" baseline="0" dirty="0" smtClean="0"/>
              <a:t>Mein Vortrag reiht sich insofern ein in die anderen Beiträge, die sich heute mit den Problemen, aber auch Möglichkeit im Umgang mit der GND beschäftigen.</a:t>
            </a:r>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3</a:t>
            </a:fld>
            <a:endParaRPr lang="de-DE"/>
          </a:p>
        </p:txBody>
      </p:sp>
    </p:spTree>
    <p:extLst>
      <p:ext uri="{BB962C8B-B14F-4D97-AF65-F5344CB8AC3E}">
        <p14:creationId xmlns:p14="http://schemas.microsoft.com/office/powerpoint/2010/main" val="735295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Die GND bietet mit ihren rund 16 Millionen Einträgen ein umfassendes, vor allem aber verlässliches Vokabular.</a:t>
            </a:r>
          </a:p>
          <a:p>
            <a:endParaRPr lang="de-DE" baseline="0" dirty="0" smtClean="0"/>
          </a:p>
          <a:p>
            <a:r>
              <a:rPr lang="de-DE" baseline="0" dirty="0" smtClean="0"/>
              <a:t>Dank ihrer Verknüpfungsmöglichkeiten schafft sie mehr Sichtbarkeit.</a:t>
            </a:r>
          </a:p>
          <a:p>
            <a:endParaRPr lang="de-DE" baseline="0" dirty="0" smtClean="0"/>
          </a:p>
          <a:p>
            <a:r>
              <a:rPr lang="de-DE" baseline="0" dirty="0" smtClean="0"/>
              <a:t>Und wie wir im DBSM immer wieder erleben: Mehr Sichtbarkeit führt zu mehr Nutzern.</a:t>
            </a:r>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30</a:t>
            </a:fld>
            <a:endParaRPr lang="de-DE"/>
          </a:p>
        </p:txBody>
      </p:sp>
    </p:spTree>
    <p:extLst>
      <p:ext uri="{BB962C8B-B14F-4D97-AF65-F5344CB8AC3E}">
        <p14:creationId xmlns:p14="http://schemas.microsoft.com/office/powerpoint/2010/main" val="5956847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Zugriff auf</a:t>
            </a:r>
            <a:r>
              <a:rPr lang="de-DE" baseline="0" dirty="0" smtClean="0"/>
              <a:t> die GND gibt es bereits über ein paar Hilfsmittel:</a:t>
            </a:r>
          </a:p>
          <a:p>
            <a:endParaRPr lang="de-DE" baseline="0" dirty="0" smtClean="0"/>
          </a:p>
          <a:p>
            <a:pPr marL="171450" indent="-171450">
              <a:buFont typeface="Arial" panose="020B0604020202020204" pitchFamily="34" charset="0"/>
              <a:buChar char="•"/>
            </a:pPr>
            <a:r>
              <a:rPr lang="de-DE" baseline="0" dirty="0" smtClean="0"/>
              <a:t>Über den Katalog der DNB</a:t>
            </a:r>
          </a:p>
          <a:p>
            <a:pPr marL="171450" indent="-171450">
              <a:buFont typeface="Arial" panose="020B0604020202020204" pitchFamily="34" charset="0"/>
              <a:buChar char="•"/>
            </a:pPr>
            <a:r>
              <a:rPr lang="de-DE" baseline="0" dirty="0" err="1" smtClean="0"/>
              <a:t>Lobid</a:t>
            </a:r>
            <a:r>
              <a:rPr lang="de-DE" baseline="0" dirty="0" smtClean="0"/>
              <a:t>, bietet auch eine API an</a:t>
            </a:r>
          </a:p>
          <a:p>
            <a:pPr marL="171450" indent="-171450">
              <a:buFont typeface="Arial" panose="020B0604020202020204" pitchFamily="34" charset="0"/>
              <a:buChar char="•"/>
            </a:pPr>
            <a:r>
              <a:rPr lang="de-DE" baseline="0" dirty="0" smtClean="0"/>
              <a:t>über die sogenannte Online GND</a:t>
            </a:r>
          </a:p>
          <a:p>
            <a:pPr marL="171450" indent="-171450">
              <a:buFont typeface="Arial" panose="020B0604020202020204" pitchFamily="34" charset="0"/>
              <a:buChar char="•"/>
            </a:pPr>
            <a:r>
              <a:rPr lang="de-DE" baseline="0" dirty="0" smtClean="0"/>
              <a:t>in Zukunft auch über den noch zu entwickelnden GND-Explorer</a:t>
            </a:r>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31</a:t>
            </a:fld>
            <a:endParaRPr lang="de-DE"/>
          </a:p>
        </p:txBody>
      </p:sp>
    </p:spTree>
    <p:extLst>
      <p:ext uri="{BB962C8B-B14F-4D97-AF65-F5344CB8AC3E}">
        <p14:creationId xmlns:p14="http://schemas.microsoft.com/office/powerpoint/2010/main" val="20356495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Das Lesen der GND</a:t>
            </a:r>
            <a:r>
              <a:rPr lang="de-DE" baseline="0" dirty="0" smtClean="0"/>
              <a:t> ist eine Sache. Das Schreiben ist eine ganz anderer!</a:t>
            </a:r>
          </a:p>
          <a:p>
            <a:endParaRPr lang="de-DE" baseline="0" dirty="0" smtClean="0"/>
          </a:p>
          <a:p>
            <a:pPr marL="171450" indent="-171450">
              <a:buFont typeface="Arial" panose="020B0604020202020204" pitchFamily="34" charset="0"/>
              <a:buChar char="•"/>
            </a:pPr>
            <a:r>
              <a:rPr lang="de-DE" baseline="0" dirty="0" smtClean="0"/>
              <a:t>Zum Personenformular haben wir bereits heute früh etwas gehört.</a:t>
            </a:r>
          </a:p>
          <a:p>
            <a:pPr marL="171450" indent="-171450">
              <a:buFont typeface="Arial" panose="020B0604020202020204" pitchFamily="34" charset="0"/>
              <a:buChar char="•"/>
            </a:pPr>
            <a:endParaRPr lang="de-DE" baseline="0" dirty="0" smtClean="0"/>
          </a:p>
          <a:p>
            <a:pPr marL="171450" indent="-171450">
              <a:buFont typeface="Arial" panose="020B0604020202020204" pitchFamily="34" charset="0"/>
              <a:buChar char="•"/>
            </a:pPr>
            <a:r>
              <a:rPr lang="de-DE" baseline="0" dirty="0" smtClean="0"/>
              <a:t>Die Kollegen von </a:t>
            </a:r>
            <a:r>
              <a:rPr lang="de-DE" baseline="0" dirty="0" err="1" smtClean="0"/>
              <a:t>digiCULT</a:t>
            </a:r>
            <a:r>
              <a:rPr lang="de-DE" baseline="0" dirty="0" smtClean="0"/>
              <a:t> arbeiten darüber hinaus an einer Reihe von Werkzeugen, die den Abgleich der eigenen Daten mit der GND voranbringen sollen.</a:t>
            </a:r>
          </a:p>
          <a:p>
            <a:pPr marL="171450" indent="-171450">
              <a:buFont typeface="Arial" panose="020B0604020202020204" pitchFamily="34" charset="0"/>
              <a:buChar char="•"/>
            </a:pPr>
            <a:endParaRPr lang="de-DE" baseline="0" dirty="0" smtClean="0"/>
          </a:p>
          <a:p>
            <a:pPr marL="171450" indent="-171450">
              <a:buFont typeface="Arial" panose="020B0604020202020204" pitchFamily="34" charset="0"/>
              <a:buChar char="•"/>
            </a:pPr>
            <a:r>
              <a:rPr lang="de-DE" baseline="0" dirty="0" smtClean="0"/>
              <a:t>Schließlich soll Ende 2020 der erste Prototyp für eine GND-Agentur für Museen stehen. Diesen Agenturen soll es aller Voraussicht nach obliegen, Museen bei der Arbeit mit der GND zu beraten und zu unterstützen. Sie werden vermutlich auch Schreibrechte für die GND besitzen und als Gatekeeper fungieren.</a:t>
            </a:r>
          </a:p>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32</a:t>
            </a:fld>
            <a:endParaRPr lang="de-DE"/>
          </a:p>
        </p:txBody>
      </p:sp>
    </p:spTree>
    <p:extLst>
      <p:ext uri="{BB962C8B-B14F-4D97-AF65-F5344CB8AC3E}">
        <p14:creationId xmlns:p14="http://schemas.microsoft.com/office/powerpoint/2010/main" val="3704189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r>
              <a:rPr lang="de-DE" dirty="0" smtClean="0"/>
              <a:t>Schließen möchte ich mit einem Zitat von </a:t>
            </a:r>
            <a:r>
              <a:rPr lang="de-DE" dirty="0" err="1" smtClean="0"/>
              <a:t>Tschichold</a:t>
            </a:r>
            <a:r>
              <a:rPr lang="de-DE" dirty="0" smtClean="0"/>
              <a:t> aus dem Jahr</a:t>
            </a:r>
            <a:r>
              <a:rPr lang="de-DE" baseline="0" dirty="0" smtClean="0"/>
              <a:t> 1968:</a:t>
            </a:r>
          </a:p>
          <a:p>
            <a:endParaRPr lang="de-DE" baseline="0" dirty="0" smtClean="0"/>
          </a:p>
          <a:p>
            <a:r>
              <a:rPr lang="de-DE" sz="1200" b="0" dirty="0" smtClean="0"/>
              <a:t>"Hersteller und Entwerfer müssen immer daran denken, </a:t>
            </a:r>
            <a:r>
              <a:rPr lang="de-DE" sz="1200" b="0" dirty="0" err="1" smtClean="0"/>
              <a:t>daß</a:t>
            </a:r>
            <a:r>
              <a:rPr lang="de-DE" sz="1200" b="0" dirty="0" smtClean="0"/>
              <a:t> sie nicht sich selbst ausdrücken, sondern der bequemsten Übermittlung des Inhalts zu dienen haben."</a:t>
            </a:r>
          </a:p>
          <a:p>
            <a:endParaRPr lang="de-DE" sz="1200" b="0" dirty="0" smtClean="0"/>
          </a:p>
          <a:p>
            <a:r>
              <a:rPr lang="de-DE" sz="1200" b="0" dirty="0" smtClean="0"/>
              <a:t>Das heißt,</a:t>
            </a:r>
            <a:r>
              <a:rPr lang="de-DE" sz="1200" b="0" baseline="0" dirty="0" smtClean="0"/>
              <a:t> eine Schrift ist dann gut, wenn sie sich gegenüber ihrem Inhalt unsichtbar macht, wenn sie also den Blick vor allem auf das freigibt, was sie transportieren soll.</a:t>
            </a:r>
          </a:p>
          <a:p>
            <a:endParaRPr lang="de-DE" sz="1200" b="0" baseline="0" dirty="0" smtClean="0"/>
          </a:p>
          <a:p>
            <a:r>
              <a:rPr lang="de-DE" sz="1200" b="0" baseline="0" dirty="0" smtClean="0"/>
              <a:t>Ich wünsche mir, dass das Gleiche in ein paar Jahren von der GND gesagt werden kann: Sie ist deswegen solch ein gute Bindeglied zwischen diversen Wissensbeständen, weil wir gar nicht mehr merken, dass wir ständig benutzen.</a:t>
            </a:r>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33</a:t>
            </a:fld>
            <a:endParaRPr lang="de-DE"/>
          </a:p>
        </p:txBody>
      </p:sp>
    </p:spTree>
    <p:extLst>
      <p:ext uri="{BB962C8B-B14F-4D97-AF65-F5344CB8AC3E}">
        <p14:creationId xmlns:p14="http://schemas.microsoft.com/office/powerpoint/2010/main" val="12342303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34</a:t>
            </a:fld>
            <a:endParaRPr lang="de-DE"/>
          </a:p>
        </p:txBody>
      </p:sp>
    </p:spTree>
    <p:extLst>
      <p:ext uri="{BB962C8B-B14F-4D97-AF65-F5344CB8AC3E}">
        <p14:creationId xmlns:p14="http://schemas.microsoft.com/office/powerpoint/2010/main" val="3151483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Damit</a:t>
            </a:r>
            <a:r>
              <a:rPr lang="de-DE" baseline="0" dirty="0" smtClean="0"/>
              <a:t> komme ich zu meinem ersten Abschnitt!</a:t>
            </a:r>
          </a:p>
          <a:p>
            <a:endParaRPr lang="de-DE" baseline="0" dirty="0" smtClean="0"/>
          </a:p>
          <a:p>
            <a:r>
              <a:rPr lang="de-DE" baseline="0" dirty="0" smtClean="0"/>
              <a:t>Wer war Jan </a:t>
            </a:r>
            <a:r>
              <a:rPr lang="de-DE" baseline="0" dirty="0" err="1" smtClean="0"/>
              <a:t>Tschichold</a:t>
            </a:r>
            <a:r>
              <a:rPr lang="de-DE" baseline="0" dirty="0" smtClean="0"/>
              <a:t>?</a:t>
            </a:r>
          </a:p>
          <a:p>
            <a:r>
              <a:rPr lang="de-DE" baseline="0" dirty="0" smtClean="0"/>
              <a:t>Was ist das Deutsche Buch- und </a:t>
            </a:r>
            <a:r>
              <a:rPr lang="de-DE" baseline="0" dirty="0" err="1" smtClean="0"/>
              <a:t>Schriftmusuem</a:t>
            </a:r>
            <a:r>
              <a:rPr lang="de-DE" baseline="0" dirty="0" smtClean="0"/>
              <a:t>?</a:t>
            </a:r>
          </a:p>
          <a:p>
            <a:r>
              <a:rPr lang="de-DE" baseline="0" dirty="0" smtClean="0"/>
              <a:t>Und warum liegt ein Großteil seines Nachlasses bei uns im Museum?</a:t>
            </a:r>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4</a:t>
            </a:fld>
            <a:endParaRPr lang="de-DE"/>
          </a:p>
        </p:txBody>
      </p:sp>
    </p:spTree>
    <p:extLst>
      <p:ext uri="{BB962C8B-B14F-4D97-AF65-F5344CB8AC3E}">
        <p14:creationId xmlns:p14="http://schemas.microsoft.com/office/powerpoint/2010/main" val="651668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Jan </a:t>
            </a:r>
            <a:r>
              <a:rPr lang="de-DE" dirty="0" err="1" smtClean="0"/>
              <a:t>Tschichold</a:t>
            </a:r>
            <a:r>
              <a:rPr lang="de-DE" dirty="0" smtClean="0"/>
              <a:t> war einer der bedeutendsten Typographen, Schriftgestalter</a:t>
            </a:r>
            <a:r>
              <a:rPr lang="de-DE" baseline="0" dirty="0" smtClean="0"/>
              <a:t> und Graphiker des 20. Jahrhunderts.</a:t>
            </a:r>
          </a:p>
          <a:p>
            <a:endParaRPr lang="de-DE" baseline="0" dirty="0" smtClean="0"/>
          </a:p>
          <a:p>
            <a:pPr marL="171450" indent="-171450">
              <a:buFont typeface="Arial" panose="020B0604020202020204" pitchFamily="34" charset="0"/>
              <a:buChar char="•"/>
            </a:pPr>
            <a:r>
              <a:rPr lang="de-DE" baseline="0" dirty="0" smtClean="0"/>
              <a:t>Er wurde 1902 als Sohn eines Schriftmalers in Leipzig geboren. Eigentlich hatten seine Eltern für ihn die Laufbahn eines Lehrers vorgesehen. Unter dem Eindruck der Internationalen Buch- und Graphikmesse, die 1914 in Leipzig stattfand, entschloss er sich aber, Schriftgestalter zu werden.</a:t>
            </a:r>
          </a:p>
          <a:p>
            <a:endParaRPr lang="de-DE" baseline="0" dirty="0" smtClean="0"/>
          </a:p>
          <a:p>
            <a:pPr marL="171450" indent="-171450">
              <a:buFont typeface="Arial" panose="020B0604020202020204" pitchFamily="34" charset="0"/>
              <a:buChar char="•"/>
            </a:pPr>
            <a:r>
              <a:rPr lang="de-DE" baseline="0" dirty="0" smtClean="0"/>
              <a:t>Er begann deshalb ein Studium der Kalligraphie. Nach nur zwei Jahren wechselte er vom Schüler zum Lehrer und gab selbst Unterricht im Schönschreiben.</a:t>
            </a:r>
          </a:p>
          <a:p>
            <a:pPr marL="171450" indent="-171450">
              <a:buFont typeface="Arial" panose="020B0604020202020204" pitchFamily="34" charset="0"/>
              <a:buChar char="•"/>
            </a:pPr>
            <a:endParaRPr lang="de-DE" baseline="0" dirty="0" smtClean="0"/>
          </a:p>
          <a:p>
            <a:pPr marL="171450" indent="-171450">
              <a:buFont typeface="Arial" panose="020B0604020202020204" pitchFamily="34" charset="0"/>
              <a:buChar char="•"/>
            </a:pPr>
            <a:r>
              <a:rPr lang="de-DE" baseline="0" dirty="0" smtClean="0"/>
              <a:t>Unter dem Eindruck der ersten Bauhausaustellung 1923 in Weimar wandte er sich völlig begeistert den Arbeiten der russischen Avantgarde zu. Obwohl selbst nie am Bauhaus tätig, gab er gemeinsam mit einigen Bauhaus-Meistern ein Sonderheft zur Typographie heraus. In diesem Heft beschrieb </a:t>
            </a:r>
            <a:r>
              <a:rPr lang="de-DE" baseline="0" dirty="0" err="1" smtClean="0"/>
              <a:t>Tschichold</a:t>
            </a:r>
            <a:r>
              <a:rPr lang="de-DE" baseline="0" dirty="0" smtClean="0"/>
              <a:t> die Grundzüge der sogenannte Neue Typographie. 1928 erschien sein gleichnamiges Handbuch. Durch diese Veröffentlichung avancierte er zu einem der bekanntesten Vertretern dieser modernen Schriftgestaltung.</a:t>
            </a:r>
          </a:p>
          <a:p>
            <a:pPr marL="171450" indent="-171450">
              <a:buFont typeface="Arial" panose="020B0604020202020204" pitchFamily="34" charset="0"/>
              <a:buChar char="•"/>
            </a:pPr>
            <a:endParaRPr lang="de-DE" baseline="0" dirty="0" smtClean="0"/>
          </a:p>
          <a:p>
            <a:pPr marL="171450" indent="-171450">
              <a:buFont typeface="Arial" panose="020B0604020202020204" pitchFamily="34" charset="0"/>
              <a:buChar char="•"/>
            </a:pPr>
            <a:r>
              <a:rPr lang="de-DE" baseline="0" dirty="0" smtClean="0"/>
              <a:t>1929 zog </a:t>
            </a:r>
            <a:r>
              <a:rPr lang="de-DE" baseline="0" dirty="0" err="1" smtClean="0"/>
              <a:t>Tschichold</a:t>
            </a:r>
            <a:r>
              <a:rPr lang="de-DE" baseline="0" dirty="0" smtClean="0"/>
              <a:t> mit seiner Frau nach München, wo er eine Lehrstelle an der renommierten Schule für Buchdruck antrat. Neben dem Unterricht übernahm er vermehrt einträgliche Aufträge aus der Wirtschaft. Er verstand sich ganz offenbar als das, was wir heutzutage 'Graphikdesigner' nennen.</a:t>
            </a:r>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5</a:t>
            </a:fld>
            <a:endParaRPr lang="de-DE"/>
          </a:p>
        </p:txBody>
      </p:sp>
    </p:spTree>
    <p:extLst>
      <p:ext uri="{BB962C8B-B14F-4D97-AF65-F5344CB8AC3E}">
        <p14:creationId xmlns:p14="http://schemas.microsoft.com/office/powerpoint/2010/main" val="340707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err="1" smtClean="0"/>
              <a:t>Tschicholds</a:t>
            </a:r>
            <a:r>
              <a:rPr lang="de-DE" dirty="0" smtClean="0"/>
              <a:t> </a:t>
            </a:r>
            <a:r>
              <a:rPr lang="de-DE" baseline="0" dirty="0" smtClean="0"/>
              <a:t>Karriere, die in München deutlich an Fahrt aufgenommen hatte, bekam durch die Machtergreifung der Nationalsozialisten einen herben Rückschlag. Der Direktor der Buchdrucker-Schule wurde verhaftet, und auch die </a:t>
            </a:r>
            <a:r>
              <a:rPr lang="de-DE" baseline="0" dirty="0" err="1" smtClean="0"/>
              <a:t>Tschicholds</a:t>
            </a:r>
            <a:r>
              <a:rPr lang="de-DE" baseline="0" dirty="0" smtClean="0"/>
              <a:t> kamen in sogenannte 'Schutzhaft'. Noch im Gefängnis erhielt </a:t>
            </a:r>
            <a:r>
              <a:rPr lang="de-DE" baseline="0" dirty="0" err="1" smtClean="0"/>
              <a:t>Tschichold</a:t>
            </a:r>
            <a:r>
              <a:rPr lang="de-DE" baseline="0" dirty="0" smtClean="0"/>
              <a:t> seine Kündigung.</a:t>
            </a:r>
          </a:p>
          <a:p>
            <a:pPr marL="171450" indent="-171450">
              <a:buFont typeface="Arial" panose="020B0604020202020204" pitchFamily="34" charset="0"/>
              <a:buChar char="•"/>
            </a:pPr>
            <a:endParaRPr lang="de-DE" baseline="0" dirty="0" smtClean="0"/>
          </a:p>
          <a:p>
            <a:pPr marL="171450" indent="-171450">
              <a:buFont typeface="Arial" panose="020B0604020202020204" pitchFamily="34" charset="0"/>
              <a:buChar char="•"/>
            </a:pPr>
            <a:r>
              <a:rPr lang="de-DE" baseline="0" dirty="0" smtClean="0"/>
              <a:t>Nach zwei Monaten in Haft kamen </a:t>
            </a:r>
            <a:r>
              <a:rPr lang="de-DE" baseline="0" dirty="0" err="1" smtClean="0"/>
              <a:t>Tschicholds</a:t>
            </a:r>
            <a:r>
              <a:rPr lang="de-DE" baseline="0" dirty="0" smtClean="0"/>
              <a:t> frei und flohen mit ihrem kleinen Sohn in die Schweiz. Schockiert darüber, dass die Nationalsozialisten sich unter anderem auch seiner </a:t>
            </a:r>
            <a:r>
              <a:rPr lang="de-DE" i="1" baseline="0" dirty="0" smtClean="0"/>
              <a:t>Neuen Typographie </a:t>
            </a:r>
            <a:r>
              <a:rPr lang="de-DE" baseline="0" dirty="0" smtClean="0"/>
              <a:t>bedienten, kehrte ihr </a:t>
            </a:r>
            <a:r>
              <a:rPr lang="de-DE" baseline="0" dirty="0" err="1" smtClean="0"/>
              <a:t>Tschichold</a:t>
            </a:r>
            <a:r>
              <a:rPr lang="de-DE" baseline="0" dirty="0" smtClean="0"/>
              <a:t> den Rücken zu. Viele seine früheren Weggefährten stieß er vor den Kopf, als er wieder verstärkt auf Versalien und eine symmetrische, das heißt zentrierte Textausrichtung wertlegte. </a:t>
            </a:r>
            <a:r>
              <a:rPr lang="de-DE" baseline="0" dirty="0" err="1" smtClean="0"/>
              <a:t>Tschichold</a:t>
            </a:r>
            <a:r>
              <a:rPr lang="de-DE" baseline="0" dirty="0" smtClean="0"/>
              <a:t> wandelte sich vom Avantgardisten zum progressiven Traditionalisten. </a:t>
            </a:r>
            <a:r>
              <a:rPr lang="de-DE" b="1" baseline="0" dirty="0" smtClean="0"/>
              <a:t>[Typographie-Streit der Moderne mit Max Bill]</a:t>
            </a:r>
            <a:endParaRPr lang="de-DE" b="0" baseline="0" dirty="0" smtClean="0"/>
          </a:p>
          <a:p>
            <a:pPr marL="171450" indent="-171450">
              <a:buFont typeface="Arial" panose="020B0604020202020204" pitchFamily="34" charset="0"/>
              <a:buChar char="•"/>
            </a:pPr>
            <a:endParaRPr lang="de-DE" b="0" baseline="0" dirty="0" smtClean="0"/>
          </a:p>
          <a:p>
            <a:pPr marL="171450" indent="-171450">
              <a:buFont typeface="Arial" panose="020B0604020202020204" pitchFamily="34" charset="0"/>
              <a:buChar char="•"/>
            </a:pPr>
            <a:r>
              <a:rPr lang="de-DE" b="0" baseline="0" dirty="0" smtClean="0"/>
              <a:t>Nach Kriegsende zog </a:t>
            </a:r>
            <a:r>
              <a:rPr lang="de-DE" b="0" baseline="0" dirty="0" err="1" smtClean="0"/>
              <a:t>Tschichold</a:t>
            </a:r>
            <a:r>
              <a:rPr lang="de-DE" b="0" baseline="0" dirty="0" smtClean="0"/>
              <a:t> mit seiner Familie nach Großbritannien. Dort übernahm er zunächst einzelne Aufträge für </a:t>
            </a:r>
            <a:r>
              <a:rPr lang="de-DE" b="0" baseline="0" dirty="0" err="1" smtClean="0"/>
              <a:t>Penguin</a:t>
            </a:r>
            <a:r>
              <a:rPr lang="de-DE" b="0" baseline="0" dirty="0" smtClean="0"/>
              <a:t> Books, dann gestaltete er das komplette Buchdesign des Verlags.</a:t>
            </a:r>
            <a:endParaRPr lang="de-DE" b="0"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6</a:t>
            </a:fld>
            <a:endParaRPr lang="de-DE"/>
          </a:p>
        </p:txBody>
      </p:sp>
    </p:spTree>
    <p:extLst>
      <p:ext uri="{BB962C8B-B14F-4D97-AF65-F5344CB8AC3E}">
        <p14:creationId xmlns:p14="http://schemas.microsoft.com/office/powerpoint/2010/main" val="3724542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smtClean="0"/>
              <a:t>Zu Wohlstand gekommen, konnten es sich die </a:t>
            </a:r>
            <a:r>
              <a:rPr lang="de-DE" dirty="0" err="1" smtClean="0"/>
              <a:t>Tschicholds</a:t>
            </a:r>
            <a:r>
              <a:rPr lang="de-DE" dirty="0" smtClean="0"/>
              <a:t> leisten, wieder zurück in die Schweiz zu ziehen und sich dort einbürgern zu lassen.</a:t>
            </a:r>
          </a:p>
          <a:p>
            <a:pPr marL="171450" indent="-171450">
              <a:buFont typeface="Arial" panose="020B0604020202020204" pitchFamily="34" charset="0"/>
              <a:buChar char="•"/>
            </a:pPr>
            <a:endParaRPr lang="de-DE" dirty="0" smtClean="0"/>
          </a:p>
          <a:p>
            <a:pPr marL="171450" indent="-171450">
              <a:buFont typeface="Arial" panose="020B0604020202020204" pitchFamily="34" charset="0"/>
              <a:buChar char="•"/>
            </a:pPr>
            <a:r>
              <a:rPr lang="de-DE" dirty="0" smtClean="0"/>
              <a:t>Bis</a:t>
            </a:r>
            <a:r>
              <a:rPr lang="de-DE" baseline="0" dirty="0" smtClean="0"/>
              <a:t> zu seinem Tod übernahm </a:t>
            </a:r>
            <a:r>
              <a:rPr lang="de-DE" baseline="0" dirty="0" err="1" smtClean="0"/>
              <a:t>Tschichold</a:t>
            </a:r>
            <a:r>
              <a:rPr lang="de-DE" baseline="0" dirty="0" smtClean="0"/>
              <a:t> Aufträge von renommierten </a:t>
            </a:r>
            <a:r>
              <a:rPr lang="de-DE" baseline="0" dirty="0" err="1" smtClean="0"/>
              <a:t>schweizer</a:t>
            </a:r>
            <a:r>
              <a:rPr lang="de-DE" baseline="0" dirty="0" smtClean="0"/>
              <a:t> Firmen wie </a:t>
            </a:r>
            <a:r>
              <a:rPr lang="de-DE" baseline="0" dirty="0" err="1" smtClean="0"/>
              <a:t>LaRoche</a:t>
            </a:r>
            <a:r>
              <a:rPr lang="de-DE" baseline="0" dirty="0" smtClean="0"/>
              <a:t> und gestaltete deren Corporate Design.</a:t>
            </a:r>
          </a:p>
          <a:p>
            <a:pPr marL="171450" indent="-171450">
              <a:buFont typeface="Arial" panose="020B0604020202020204" pitchFamily="34" charset="0"/>
              <a:buChar char="•"/>
            </a:pPr>
            <a:endParaRPr lang="de-DE" baseline="0" dirty="0" smtClean="0"/>
          </a:p>
          <a:p>
            <a:pPr marL="171450" indent="-171450">
              <a:buFont typeface="Arial" panose="020B0604020202020204" pitchFamily="34" charset="0"/>
              <a:buChar char="•"/>
            </a:pPr>
            <a:r>
              <a:rPr lang="de-DE" baseline="0" dirty="0" smtClean="0"/>
              <a:t>Darüber hinaus beschäftigte er sich intensiv mit Schriftgestaltung. So entwickelte er über mehrere Jahrzehnte hinweg die </a:t>
            </a:r>
            <a:r>
              <a:rPr lang="de-DE" baseline="0" dirty="0" err="1" smtClean="0"/>
              <a:t>Sabon</a:t>
            </a:r>
            <a:r>
              <a:rPr lang="de-DE" baseline="0" dirty="0" smtClean="0"/>
              <a:t>, eine Schrift, die sich an die Garamond anlehnt und sich besonders für längere Fließtexte eignet.</a:t>
            </a:r>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7</a:t>
            </a:fld>
            <a:endParaRPr lang="de-DE"/>
          </a:p>
        </p:txBody>
      </p:sp>
    </p:spTree>
    <p:extLst>
      <p:ext uri="{BB962C8B-B14F-4D97-AF65-F5344CB8AC3E}">
        <p14:creationId xmlns:p14="http://schemas.microsoft.com/office/powerpoint/2010/main" val="4224847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Für</a:t>
            </a:r>
            <a:r>
              <a:rPr lang="de-DE" baseline="0" dirty="0" smtClean="0"/>
              <a:t> solche Arbeiten griff </a:t>
            </a:r>
            <a:r>
              <a:rPr lang="de-DE" baseline="0" dirty="0" err="1" smtClean="0"/>
              <a:t>Tschichold</a:t>
            </a:r>
            <a:r>
              <a:rPr lang="de-DE" baseline="0" dirty="0" smtClean="0"/>
              <a:t> vielfacht auf Vorlagen zurück. Etliche dieser Vorlagen erhielt er vom Deutschen Buch- und Schriftmuseum, das er noch aus seinen Jugendjahren in Leipzig kannte. Sein Leben lang blieb er ihm verbunden.</a:t>
            </a:r>
          </a:p>
          <a:p>
            <a:endParaRPr lang="de-DE" baseline="0" dirty="0" smtClean="0"/>
          </a:p>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8</a:t>
            </a:fld>
            <a:endParaRPr lang="de-DE"/>
          </a:p>
        </p:txBody>
      </p:sp>
    </p:spTree>
    <p:extLst>
      <p:ext uri="{BB962C8B-B14F-4D97-AF65-F5344CB8AC3E}">
        <p14:creationId xmlns:p14="http://schemas.microsoft.com/office/powerpoint/2010/main" val="2537119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Das Deutsche Buch-</a:t>
            </a:r>
            <a:r>
              <a:rPr lang="de-DE" baseline="0" dirty="0" smtClean="0"/>
              <a:t> und Schriftmuseum war 1884 von der Leipziger Buchindustrie als Gewerbemuseum im besten historischen Sinne gegründet worden. Es war untergebracht im Deutschen Buchgewerbehaus im Graphischen Viertel Leipzigs.</a:t>
            </a:r>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pPr>
                <a:defRPr/>
              </a:pPr>
              <a:t>9</a:t>
            </a:fld>
            <a:endParaRPr lang="de-DE"/>
          </a:p>
        </p:txBody>
      </p:sp>
    </p:spTree>
    <p:extLst>
      <p:ext uri="{BB962C8B-B14F-4D97-AF65-F5344CB8AC3E}">
        <p14:creationId xmlns:p14="http://schemas.microsoft.com/office/powerpoint/2010/main" val="3759495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6" name="Rectangle 10"/>
          <p:cNvSpPr>
            <a:spLocks noGrp="1" noChangeArrowheads="1"/>
          </p:cNvSpPr>
          <p:nvPr>
            <p:ph type="ftr" sz="quarter" idx="10"/>
          </p:nvPr>
        </p:nvSpPr>
        <p:spPr>
          <a:xfrm>
            <a:off x="532800" y="410400"/>
            <a:ext cx="7020000" cy="153888"/>
          </a:xfrm>
        </p:spPr>
        <p:txBody>
          <a:bodyPr/>
          <a:lstStyle>
            <a:lvl1pPr>
              <a:defRPr>
                <a:solidFill>
                  <a:schemeClr val="bg2"/>
                </a:solidFill>
              </a:defRPr>
            </a:lvl1pPr>
          </a:lstStyle>
          <a:p>
            <a:pPr>
              <a:defRPr/>
            </a:pPr>
            <a:r>
              <a:rPr lang="de-DE" smtClean="0"/>
              <a:t>| Typgraphie trifft GND | 23. Oktober 2019</a:t>
            </a:r>
            <a:endParaRPr lang="de-DE" dirty="0"/>
          </a:p>
        </p:txBody>
      </p:sp>
      <p:sp>
        <p:nvSpPr>
          <p:cNvPr id="5" name="Titel 1"/>
          <p:cNvSpPr>
            <a:spLocks noGrp="1"/>
          </p:cNvSpPr>
          <p:nvPr>
            <p:ph type="title"/>
          </p:nvPr>
        </p:nvSpPr>
        <p:spPr>
          <a:xfrm>
            <a:off x="288000" y="1218086"/>
            <a:ext cx="8460000" cy="777600"/>
          </a:xfrm>
        </p:spPr>
        <p:txBody>
          <a:bodyPr/>
          <a:lstStyle>
            <a:lvl1pPr>
              <a:lnSpc>
                <a:spcPts val="3000"/>
              </a:lnSpc>
              <a:defRPr b="0"/>
            </a:lvl1pPr>
          </a:lstStyle>
          <a:p>
            <a:r>
              <a:rPr lang="de-DE" smtClean="0"/>
              <a:t>Titelmasterformat durch Klicken bearbeiten</a:t>
            </a:r>
            <a:endParaRPr lang="de-DE" dirty="0"/>
          </a:p>
        </p:txBody>
      </p:sp>
      <p:sp>
        <p:nvSpPr>
          <p:cNvPr id="8" name="Inhaltsplatzhalter 2"/>
          <p:cNvSpPr>
            <a:spLocks noGrp="1"/>
          </p:cNvSpPr>
          <p:nvPr>
            <p:ph idx="1"/>
          </p:nvPr>
        </p:nvSpPr>
        <p:spPr>
          <a:xfrm>
            <a:off x="288000" y="2016000"/>
            <a:ext cx="8460000" cy="2754000"/>
          </a:xfrm>
        </p:spPr>
        <p:txBody>
          <a:bodyPr/>
          <a:lstStyle>
            <a:lvl1pPr marL="514350" indent="-514350">
              <a:lnSpc>
                <a:spcPts val="3000"/>
              </a:lnSpc>
              <a:spcBef>
                <a:spcPts val="1680"/>
              </a:spcBef>
              <a:buFont typeface="+mj-lt"/>
              <a:buAutoNum type="arabicPeriod"/>
              <a:defRPr sz="2600" b="1"/>
            </a:lvl1pPr>
            <a:lvl2pPr marL="1179512" indent="-457200">
              <a:lnSpc>
                <a:spcPts val="2400"/>
              </a:lnSpc>
              <a:spcBef>
                <a:spcPts val="300"/>
              </a:spcBef>
              <a:buFont typeface="+mj-lt"/>
              <a:buAutoNum type="arabicPeriod"/>
              <a:defRPr sz="2000" b="1"/>
            </a:lvl2pPr>
            <a:lvl3pPr marL="1533525" indent="-457200">
              <a:lnSpc>
                <a:spcPts val="2400"/>
              </a:lnSpc>
              <a:spcBef>
                <a:spcPts val="300"/>
              </a:spcBef>
              <a:buFont typeface="+mj-lt"/>
              <a:buAutoNum type="arabicPeriod"/>
              <a:defRPr sz="2000" b="1"/>
            </a:lvl3pPr>
            <a:lvl4pPr marL="1798637" indent="-457200">
              <a:lnSpc>
                <a:spcPts val="2400"/>
              </a:lnSpc>
              <a:spcBef>
                <a:spcPts val="300"/>
              </a:spcBef>
              <a:buFont typeface="+mj-lt"/>
              <a:buAutoNum type="arabicPeriod"/>
              <a:defRPr sz="2000" b="1"/>
            </a:lvl4pPr>
            <a:lvl5pPr marL="2071687" indent="-457200">
              <a:lnSpc>
                <a:spcPts val="2400"/>
              </a:lnSpc>
              <a:spcBef>
                <a:spcPts val="300"/>
              </a:spcBef>
              <a:buFont typeface="+mj-lt"/>
              <a:buAutoNum type="arabicPeriod"/>
              <a:defRPr sz="20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Aufzählung">
    <p:spTree>
      <p:nvGrpSpPr>
        <p:cNvPr id="1" name=""/>
        <p:cNvGrpSpPr/>
        <p:nvPr/>
      </p:nvGrpSpPr>
      <p:grpSpPr>
        <a:xfrm>
          <a:off x="0" y="0"/>
          <a:ext cx="0" cy="0"/>
          <a:chOff x="0" y="0"/>
          <a:chExt cx="0" cy="0"/>
        </a:xfrm>
      </p:grpSpPr>
      <p:sp>
        <p:nvSpPr>
          <p:cNvPr id="4" name="Rectangle 9"/>
          <p:cNvSpPr>
            <a:spLocks noGrp="1" noChangeArrowheads="1"/>
          </p:cNvSpPr>
          <p:nvPr>
            <p:ph type="ftr" sz="quarter" idx="10"/>
          </p:nvPr>
        </p:nvSpPr>
        <p:spPr>
          <a:ln/>
        </p:spPr>
        <p:txBody>
          <a:bodyPr/>
          <a:lstStyle>
            <a:lvl1pPr>
              <a:defRPr/>
            </a:lvl1pPr>
          </a:lstStyle>
          <a:p>
            <a:pPr>
              <a:defRPr/>
            </a:pPr>
            <a:r>
              <a:rPr lang="de-DE" smtClean="0"/>
              <a:t>| Typgraphie trifft GND | 23. Oktober 2019</a:t>
            </a:r>
            <a:endParaRPr lang="de-DE" dirty="0"/>
          </a:p>
        </p:txBody>
      </p:sp>
      <p:sp>
        <p:nvSpPr>
          <p:cNvPr id="5" name="Inhaltsplatzhalter 2"/>
          <p:cNvSpPr>
            <a:spLocks noGrp="1"/>
          </p:cNvSpPr>
          <p:nvPr>
            <p:ph idx="1"/>
          </p:nvPr>
        </p:nvSpPr>
        <p:spPr>
          <a:xfrm>
            <a:off x="288000" y="2016000"/>
            <a:ext cx="8460000" cy="2754000"/>
          </a:xfrm>
        </p:spPr>
        <p:txBody>
          <a:bodyPr/>
          <a:lstStyle>
            <a:lvl1pPr>
              <a:spcBef>
                <a:spcPts val="900"/>
              </a:spcBef>
              <a:defRPr lang="de-DE" dirty="0" smtClean="0"/>
            </a:lvl1pPr>
            <a:lvl2pPr>
              <a:lnSpc>
                <a:spcPts val="2000"/>
              </a:lnSpc>
              <a:spcBef>
                <a:spcPts val="300"/>
              </a:spcBef>
              <a:defRPr lang="de-DE" sz="1600" dirty="0" smtClean="0"/>
            </a:lvl2pPr>
            <a:lvl3pPr>
              <a:lnSpc>
                <a:spcPts val="2000"/>
              </a:lnSpc>
              <a:spcBef>
                <a:spcPts val="300"/>
              </a:spcBef>
              <a:defRPr lang="de-DE" sz="1600" dirty="0" smtClean="0"/>
            </a:lvl3pPr>
            <a:lvl4pPr>
              <a:lnSpc>
                <a:spcPts val="2000"/>
              </a:lnSpc>
              <a:spcBef>
                <a:spcPts val="300"/>
              </a:spcBef>
              <a:defRPr lang="de-DE" sz="1600" dirty="0" smtClean="0"/>
            </a:lvl4pPr>
            <a:lvl5pPr>
              <a:lnSpc>
                <a:spcPts val="2000"/>
              </a:lnSpc>
              <a:spcBef>
                <a:spcPts val="300"/>
              </a:spcBef>
              <a:defRPr lang="de-DE" sz="1600" dirty="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Titel 1"/>
          <p:cNvSpPr>
            <a:spLocks noGrp="1"/>
          </p:cNvSpPr>
          <p:nvPr>
            <p:ph type="title"/>
          </p:nvPr>
        </p:nvSpPr>
        <p:spPr>
          <a:xfrm>
            <a:off x="288000" y="1080000"/>
            <a:ext cx="8460000" cy="777600"/>
          </a:xfrm>
        </p:spPr>
        <p:txBody>
          <a:bodyPr/>
          <a:lstStyle>
            <a:lvl1pPr>
              <a:lnSpc>
                <a:spcPts val="3000"/>
              </a:lnSpc>
              <a:defRPr/>
            </a:lvl1pPr>
          </a:lstStyle>
          <a:p>
            <a:r>
              <a:rPr lang="de-DE" smtClean="0"/>
              <a:t>Titelmasterformat durch Klicken bearbeiten</a:t>
            </a:r>
            <a:endParaRPr lang="de-DE"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6" name="Picture 11" descr="dnb_DBuSM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02458" y="214536"/>
            <a:ext cx="1924105" cy="792000"/>
          </a:xfrm>
          <a:prstGeom prst="rect">
            <a:avLst/>
          </a:prstGeom>
          <a:noFill/>
          <a:extLst>
            <a:ext uri="{909E8E84-426E-40DD-AFC4-6F175D3DCCD1}">
              <a14:hiddenFill xmlns:a14="http://schemas.microsoft.com/office/drawing/2010/main">
                <a:solidFill>
                  <a:srgbClr val="FFFFFF"/>
                </a:solidFill>
              </a14:hiddenFill>
            </a:ext>
          </a:extLst>
        </p:spPr>
      </p:pic>
      <p:sp>
        <p:nvSpPr>
          <p:cNvPr id="19463" name="Rectangle 7"/>
          <p:cNvSpPr>
            <a:spLocks noGrp="1" noChangeArrowheads="1"/>
          </p:cNvSpPr>
          <p:nvPr>
            <p:ph type="ctrTitle"/>
          </p:nvPr>
        </p:nvSpPr>
        <p:spPr>
          <a:xfrm>
            <a:off x="287766" y="2498400"/>
            <a:ext cx="7593012" cy="1296000"/>
          </a:xfrm>
        </p:spPr>
        <p:txBody>
          <a:bodyPr/>
          <a:lstStyle>
            <a:lvl1pPr>
              <a:lnSpc>
                <a:spcPts val="3600"/>
              </a:lnSpc>
              <a:defRPr sz="3200" b="0"/>
            </a:lvl1pPr>
          </a:lstStyle>
          <a:p>
            <a:r>
              <a:rPr lang="de-DE" smtClean="0"/>
              <a:t>Titelmasterformat durch Klicken bearbeiten</a:t>
            </a:r>
            <a:endParaRPr lang="de-DE" dirty="0"/>
          </a:p>
        </p:txBody>
      </p:sp>
      <p:sp>
        <p:nvSpPr>
          <p:cNvPr id="19464" name="Rectangle 8"/>
          <p:cNvSpPr>
            <a:spLocks noGrp="1" noChangeArrowheads="1"/>
          </p:cNvSpPr>
          <p:nvPr>
            <p:ph type="subTitle" idx="1" hasCustomPrompt="1"/>
          </p:nvPr>
        </p:nvSpPr>
        <p:spPr>
          <a:xfrm>
            <a:off x="287766" y="2041200"/>
            <a:ext cx="7593012" cy="385200"/>
          </a:xfrm>
        </p:spPr>
        <p:txBody>
          <a:bodyPr/>
          <a:lstStyle>
            <a:lvl1pPr marL="0" indent="0">
              <a:spcBef>
                <a:spcPts val="0"/>
              </a:spcBef>
              <a:buFont typeface="Verdana" pitchFamily="34" charset="0"/>
              <a:buNone/>
              <a:defRPr sz="2000" baseline="0"/>
            </a:lvl1pPr>
          </a:lstStyle>
          <a:p>
            <a:r>
              <a:rPr lang="de-DE" dirty="0" smtClean="0"/>
              <a:t>Namen durch Klicken und Überschreiben hinzufügen</a:t>
            </a:r>
            <a:endParaRPr lang="de-DE" dirty="0"/>
          </a:p>
        </p:txBody>
      </p:sp>
      <p:sp>
        <p:nvSpPr>
          <p:cNvPr id="5" name="Rectangle 10"/>
          <p:cNvSpPr>
            <a:spLocks noGrp="1" noChangeArrowheads="1"/>
          </p:cNvSpPr>
          <p:nvPr>
            <p:ph type="ftr" sz="quarter" idx="10"/>
          </p:nvPr>
        </p:nvSpPr>
        <p:spPr/>
        <p:txBody>
          <a:bodyPr/>
          <a:lstStyle>
            <a:lvl1pPr>
              <a:defRPr>
                <a:solidFill>
                  <a:schemeClr val="bg2"/>
                </a:solidFill>
              </a:defRPr>
            </a:lvl1pPr>
          </a:lstStyle>
          <a:p>
            <a:pPr>
              <a:defRPr/>
            </a:pPr>
            <a:r>
              <a:rPr lang="de-DE" smtClean="0"/>
              <a:t>| Typgraphie trifft GND | 23. Oktober 2019</a:t>
            </a:r>
            <a:endParaRPr lang="de-DE"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zwei Aufzählungen">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288000" y="2016000"/>
            <a:ext cx="4140000" cy="2754000"/>
          </a:xfrm>
        </p:spPr>
        <p:txBody>
          <a:bodyPr/>
          <a:lstStyle>
            <a:lvl1pPr>
              <a:lnSpc>
                <a:spcPts val="2400"/>
              </a:lnSpc>
              <a:spcBef>
                <a:spcPts val="900"/>
              </a:spcBef>
              <a:defRPr sz="2000"/>
            </a:lvl1pPr>
            <a:lvl2pPr>
              <a:lnSpc>
                <a:spcPts val="2000"/>
              </a:lnSpc>
              <a:spcBef>
                <a:spcPts val="300"/>
              </a:spcBef>
              <a:defRPr sz="1600"/>
            </a:lvl2pPr>
            <a:lvl3pPr>
              <a:lnSpc>
                <a:spcPts val="2000"/>
              </a:lnSpc>
              <a:spcBef>
                <a:spcPts val="300"/>
              </a:spcBef>
              <a:defRPr sz="1600"/>
            </a:lvl3pPr>
            <a:lvl4pPr>
              <a:lnSpc>
                <a:spcPts val="2000"/>
              </a:lnSpc>
              <a:spcBef>
                <a:spcPts val="300"/>
              </a:spcBef>
              <a:defRPr sz="1600"/>
            </a:lvl4pPr>
            <a:lvl5pPr>
              <a:lnSpc>
                <a:spcPts val="2000"/>
              </a:lnSpc>
              <a:spcBef>
                <a:spcPts val="300"/>
              </a:spcBef>
              <a:defRPr sz="1600"/>
            </a:lvl5pPr>
            <a:lvl6pPr>
              <a:defRPr sz="1800"/>
            </a:lvl6pPr>
            <a:lvl7pPr>
              <a:defRPr sz="1800"/>
            </a:lvl7pPr>
            <a:lvl8pPr>
              <a:defRPr sz="1800"/>
            </a:lvl8pPr>
            <a:lvl9pPr>
              <a:defRPr sz="18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08000" y="2016000"/>
            <a:ext cx="4140000" cy="2754000"/>
          </a:xfrm>
        </p:spPr>
        <p:txBody>
          <a:bodyPr/>
          <a:lstStyle>
            <a:lvl1pPr>
              <a:lnSpc>
                <a:spcPts val="2400"/>
              </a:lnSpc>
              <a:spcBef>
                <a:spcPts val="900"/>
              </a:spcBef>
              <a:defRPr lang="de-DE" sz="2000" dirty="0" smtClean="0">
                <a:solidFill>
                  <a:schemeClr val="tx1"/>
                </a:solidFill>
                <a:latin typeface="+mn-lt"/>
                <a:ea typeface="+mn-ea"/>
                <a:cs typeface="+mn-cs"/>
              </a:defRPr>
            </a:lvl1pPr>
            <a:lvl2pPr>
              <a:lnSpc>
                <a:spcPts val="2000"/>
              </a:lnSpc>
              <a:spcBef>
                <a:spcPts val="300"/>
              </a:spcBef>
              <a:defRPr sz="1600"/>
            </a:lvl2pPr>
            <a:lvl3pPr>
              <a:lnSpc>
                <a:spcPts val="2000"/>
              </a:lnSpc>
              <a:spcBef>
                <a:spcPts val="300"/>
              </a:spcBef>
              <a:defRPr sz="1600"/>
            </a:lvl3pPr>
            <a:lvl4pPr>
              <a:lnSpc>
                <a:spcPts val="2000"/>
              </a:lnSpc>
              <a:spcBef>
                <a:spcPts val="300"/>
              </a:spcBef>
              <a:defRPr sz="1600"/>
            </a:lvl4pPr>
            <a:lvl5pPr>
              <a:lnSpc>
                <a:spcPts val="2000"/>
              </a:lnSpc>
              <a:spcBef>
                <a:spcPts val="300"/>
              </a:spcBef>
              <a:defRPr sz="1600"/>
            </a:lvl5pPr>
            <a:lvl6pPr>
              <a:defRPr sz="1800"/>
            </a:lvl6pPr>
            <a:lvl7pPr>
              <a:defRPr sz="1800"/>
            </a:lvl7pPr>
            <a:lvl8pPr>
              <a:defRPr sz="1800"/>
            </a:lvl8pPr>
            <a:lvl9pPr>
              <a:defRPr sz="18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Rectangle 9"/>
          <p:cNvSpPr>
            <a:spLocks noGrp="1" noChangeArrowheads="1"/>
          </p:cNvSpPr>
          <p:nvPr>
            <p:ph type="ftr" sz="quarter" idx="10"/>
          </p:nvPr>
        </p:nvSpPr>
        <p:spPr>
          <a:ln/>
        </p:spPr>
        <p:txBody>
          <a:bodyPr/>
          <a:lstStyle>
            <a:lvl1pPr>
              <a:defRPr/>
            </a:lvl1pPr>
          </a:lstStyle>
          <a:p>
            <a:pPr>
              <a:defRPr/>
            </a:pPr>
            <a:r>
              <a:rPr lang="de-DE" smtClean="0"/>
              <a:t>| Typgraphie trifft GND | 23. Oktober 2019</a:t>
            </a:r>
            <a:endParaRPr lang="de-DE" dirty="0"/>
          </a:p>
        </p:txBody>
      </p:sp>
      <p:sp>
        <p:nvSpPr>
          <p:cNvPr id="6" name="Titel 1"/>
          <p:cNvSpPr>
            <a:spLocks noGrp="1"/>
          </p:cNvSpPr>
          <p:nvPr>
            <p:ph type="title"/>
          </p:nvPr>
        </p:nvSpPr>
        <p:spPr>
          <a:xfrm>
            <a:off x="288000" y="1080000"/>
            <a:ext cx="8460000" cy="777600"/>
          </a:xfrm>
        </p:spPr>
        <p:txBody>
          <a:bodyPr/>
          <a:lstStyle>
            <a:lvl1pPr>
              <a:lnSpc>
                <a:spcPts val="3000"/>
              </a:lnSpc>
              <a:defRPr/>
            </a:lvl1pPr>
          </a:lstStyle>
          <a:p>
            <a:r>
              <a:rPr lang="de-DE" smtClean="0"/>
              <a:t>Titelmasterformat durch Klicken bearbeiten</a:t>
            </a:r>
            <a:endParaRPr lang="de-DE"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Rectangle 9"/>
          <p:cNvSpPr>
            <a:spLocks noGrp="1" noChangeArrowheads="1"/>
          </p:cNvSpPr>
          <p:nvPr>
            <p:ph type="ftr" sz="quarter" idx="10"/>
          </p:nvPr>
        </p:nvSpPr>
        <p:spPr>
          <a:ln/>
        </p:spPr>
        <p:txBody>
          <a:bodyPr/>
          <a:lstStyle>
            <a:lvl1pPr>
              <a:defRPr/>
            </a:lvl1pPr>
          </a:lstStyle>
          <a:p>
            <a:pPr>
              <a:defRPr/>
            </a:pPr>
            <a:r>
              <a:rPr lang="de-DE" smtClean="0"/>
              <a:t>| Typgraphie trifft GND | 23. Oktober 2019</a:t>
            </a:r>
            <a:endParaRPr lang="de-DE" dirty="0"/>
          </a:p>
        </p:txBody>
      </p:sp>
      <p:sp>
        <p:nvSpPr>
          <p:cNvPr id="4" name="Titel 1"/>
          <p:cNvSpPr>
            <a:spLocks noGrp="1"/>
          </p:cNvSpPr>
          <p:nvPr>
            <p:ph type="title"/>
          </p:nvPr>
        </p:nvSpPr>
        <p:spPr>
          <a:xfrm>
            <a:off x="288000" y="1080000"/>
            <a:ext cx="8460000" cy="777600"/>
          </a:xfrm>
        </p:spPr>
        <p:txBody>
          <a:bodyPr/>
          <a:lstStyle>
            <a:lvl1pPr>
              <a:lnSpc>
                <a:spcPts val="3000"/>
              </a:lnSpc>
              <a:defRPr/>
            </a:lvl1pPr>
          </a:lstStyle>
          <a:p>
            <a:r>
              <a:rPr lang="de-DE" smtClean="0"/>
              <a:t>Titelmasterformat durch Klicken bearbeiten</a:t>
            </a:r>
            <a:endParaRPr lang="de-DE"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_mitLogo">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r>
              <a:rPr lang="de-DE" smtClean="0"/>
              <a:t>| Typgraphie trifft GND | 23. Oktober 2019</a:t>
            </a:r>
            <a:endParaRPr lang="de-DE" dirty="0"/>
          </a:p>
        </p:txBody>
      </p:sp>
    </p:spTree>
    <p:extLst>
      <p:ext uri="{BB962C8B-B14F-4D97-AF65-F5344CB8AC3E}">
        <p14:creationId xmlns:p14="http://schemas.microsoft.com/office/powerpoint/2010/main" val="3703787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r>
              <a:rPr lang="de-DE" smtClean="0"/>
              <a:t>| Typgraphie trifft GND | 23. Oktober 2019</a:t>
            </a:r>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Objekt">
    <p:spTree>
      <p:nvGrpSpPr>
        <p:cNvPr id="1" name=""/>
        <p:cNvGrpSpPr/>
        <p:nvPr/>
      </p:nvGrpSpPr>
      <p:grpSpPr>
        <a:xfrm>
          <a:off x="0" y="0"/>
          <a:ext cx="0" cy="0"/>
          <a:chOff x="0" y="0"/>
          <a:chExt cx="0" cy="0"/>
        </a:xfrm>
      </p:grpSpPr>
      <p:sp>
        <p:nvSpPr>
          <p:cNvPr id="5" name="Rectangle 9"/>
          <p:cNvSpPr>
            <a:spLocks noGrp="1" noChangeArrowheads="1"/>
          </p:cNvSpPr>
          <p:nvPr>
            <p:ph type="ftr" sz="quarter" idx="10"/>
          </p:nvPr>
        </p:nvSpPr>
        <p:spPr>
          <a:ln/>
        </p:spPr>
        <p:txBody>
          <a:bodyPr/>
          <a:lstStyle>
            <a:lvl1pPr>
              <a:defRPr/>
            </a:lvl1pPr>
          </a:lstStyle>
          <a:p>
            <a:pPr>
              <a:defRPr/>
            </a:pPr>
            <a:r>
              <a:rPr lang="de-DE" smtClean="0"/>
              <a:t>| Typgraphie trifft GND | 23. Oktober 2019</a:t>
            </a:r>
            <a:endParaRPr lang="de-DE" dirty="0"/>
          </a:p>
        </p:txBody>
      </p:sp>
      <p:sp>
        <p:nvSpPr>
          <p:cNvPr id="7" name="Titel 1"/>
          <p:cNvSpPr>
            <a:spLocks noGrp="1"/>
          </p:cNvSpPr>
          <p:nvPr>
            <p:ph type="title"/>
          </p:nvPr>
        </p:nvSpPr>
        <p:spPr>
          <a:xfrm>
            <a:off x="288000" y="1080000"/>
            <a:ext cx="8460000" cy="777600"/>
          </a:xfrm>
        </p:spPr>
        <p:txBody>
          <a:bodyPr/>
          <a:lstStyle>
            <a:lvl1pPr>
              <a:lnSpc>
                <a:spcPts val="3000"/>
              </a:lnSpc>
              <a:defRPr/>
            </a:lvl1pPr>
          </a:lstStyle>
          <a:p>
            <a:r>
              <a:rPr lang="de-DE" smtClean="0"/>
              <a:t>Titelmasterformat durch Klicken bearbeiten</a:t>
            </a:r>
            <a:endParaRPr lang="de-DE" dirty="0"/>
          </a:p>
        </p:txBody>
      </p:sp>
      <p:sp>
        <p:nvSpPr>
          <p:cNvPr id="8" name="Inhaltsplatzhalter 2"/>
          <p:cNvSpPr>
            <a:spLocks noGrp="1"/>
          </p:cNvSpPr>
          <p:nvPr>
            <p:ph idx="1"/>
          </p:nvPr>
        </p:nvSpPr>
        <p:spPr>
          <a:xfrm>
            <a:off x="288000" y="2016000"/>
            <a:ext cx="8460000" cy="2754000"/>
          </a:xfrm>
        </p:spPr>
        <p:txBody>
          <a:bodyPr/>
          <a:lstStyle>
            <a:lvl1pPr>
              <a:spcBef>
                <a:spcPts val="900"/>
              </a:spcBef>
              <a:buNone/>
              <a:defRPr/>
            </a:lvl1pPr>
          </a:lstStyle>
          <a:p>
            <a:pPr lvl="0"/>
            <a:r>
              <a:rPr lang="de-DE" smtClean="0"/>
              <a:t>Formatvorlagen des Textmasters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zwei Objek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288000" y="2016000"/>
            <a:ext cx="4140000" cy="2754000"/>
          </a:xfrm>
        </p:spPr>
        <p:txBody>
          <a:bodyPr/>
          <a:lstStyle>
            <a:lvl1pPr>
              <a:spcBef>
                <a:spcPts val="900"/>
              </a:spcBef>
              <a:buNone/>
              <a:defRPr sz="2000"/>
            </a:lvl1pPr>
            <a:lvl2pPr>
              <a:lnSpc>
                <a:spcPts val="2000"/>
              </a:lnSpc>
              <a:defRPr sz="1600"/>
            </a:lvl2pPr>
            <a:lvl3pPr>
              <a:lnSpc>
                <a:spcPts val="2000"/>
              </a:lnSpc>
              <a:defRPr sz="1600"/>
            </a:lvl3pPr>
            <a:lvl4pPr>
              <a:lnSpc>
                <a:spcPts val="2000"/>
              </a:lnSpc>
              <a:defRPr sz="1600"/>
            </a:lvl4pPr>
            <a:lvl5pPr>
              <a:lnSpc>
                <a:spcPts val="2000"/>
              </a:lnSpc>
              <a:defRPr sz="1600"/>
            </a:lvl5pPr>
            <a:lvl6pPr>
              <a:defRPr sz="1800"/>
            </a:lvl6pPr>
            <a:lvl7pPr>
              <a:defRPr sz="1800"/>
            </a:lvl7pPr>
            <a:lvl8pPr>
              <a:defRPr sz="1800"/>
            </a:lvl8pPr>
            <a:lvl9pPr>
              <a:defRPr sz="1800"/>
            </a:lvl9pPr>
          </a:lstStyle>
          <a:p>
            <a:pPr lvl="0"/>
            <a:r>
              <a:rPr lang="de-DE" smtClean="0"/>
              <a:t>Formatvorlagen des Textmasters bearbeiten</a:t>
            </a:r>
          </a:p>
        </p:txBody>
      </p:sp>
      <p:sp>
        <p:nvSpPr>
          <p:cNvPr id="4" name="Inhaltsplatzhalter 3"/>
          <p:cNvSpPr>
            <a:spLocks noGrp="1"/>
          </p:cNvSpPr>
          <p:nvPr>
            <p:ph sz="half" idx="2"/>
          </p:nvPr>
        </p:nvSpPr>
        <p:spPr>
          <a:xfrm>
            <a:off x="4608000" y="2016000"/>
            <a:ext cx="4140000" cy="2754000"/>
          </a:xfrm>
        </p:spPr>
        <p:txBody>
          <a:bodyPr/>
          <a:lstStyle>
            <a:lvl1pPr>
              <a:spcBef>
                <a:spcPts val="900"/>
              </a:spcBef>
              <a:buNone/>
              <a:defRPr sz="2000"/>
            </a:lvl1pPr>
            <a:lvl2pPr>
              <a:lnSpc>
                <a:spcPts val="2000"/>
              </a:lnSpc>
              <a:defRPr sz="1600"/>
            </a:lvl2pPr>
            <a:lvl3pPr>
              <a:lnSpc>
                <a:spcPts val="2000"/>
              </a:lnSpc>
              <a:defRPr sz="1600"/>
            </a:lvl3pPr>
            <a:lvl4pPr>
              <a:lnSpc>
                <a:spcPts val="2000"/>
              </a:lnSpc>
              <a:defRPr sz="1600"/>
            </a:lvl4pPr>
            <a:lvl5pPr>
              <a:lnSpc>
                <a:spcPts val="2000"/>
              </a:lnSpc>
              <a:defRPr sz="1600"/>
            </a:lvl5pPr>
            <a:lvl6pPr>
              <a:defRPr sz="1800"/>
            </a:lvl6pPr>
            <a:lvl7pPr>
              <a:defRPr sz="1800"/>
            </a:lvl7pPr>
            <a:lvl8pPr>
              <a:defRPr sz="1800"/>
            </a:lvl8pPr>
            <a:lvl9pPr>
              <a:defRPr sz="1800"/>
            </a:lvl9pPr>
          </a:lstStyle>
          <a:p>
            <a:pPr lvl="0"/>
            <a:r>
              <a:rPr lang="de-DE" smtClean="0"/>
              <a:t>Formatvorlagen des Textmasters bearbeiten</a:t>
            </a:r>
          </a:p>
        </p:txBody>
      </p:sp>
      <p:sp>
        <p:nvSpPr>
          <p:cNvPr id="5" name="Rectangle 9"/>
          <p:cNvSpPr>
            <a:spLocks noGrp="1" noChangeArrowheads="1"/>
          </p:cNvSpPr>
          <p:nvPr>
            <p:ph type="ftr" sz="quarter" idx="10"/>
          </p:nvPr>
        </p:nvSpPr>
        <p:spPr>
          <a:ln/>
        </p:spPr>
        <p:txBody>
          <a:bodyPr/>
          <a:lstStyle>
            <a:lvl1pPr>
              <a:defRPr/>
            </a:lvl1pPr>
          </a:lstStyle>
          <a:p>
            <a:pPr>
              <a:defRPr/>
            </a:pPr>
            <a:r>
              <a:rPr lang="de-DE" smtClean="0"/>
              <a:t>| Typgraphie trifft GND | 23. Oktober 2019</a:t>
            </a:r>
            <a:endParaRPr lang="de-DE" dirty="0"/>
          </a:p>
        </p:txBody>
      </p:sp>
      <p:sp>
        <p:nvSpPr>
          <p:cNvPr id="8" name="Titel 1"/>
          <p:cNvSpPr>
            <a:spLocks noGrp="1"/>
          </p:cNvSpPr>
          <p:nvPr>
            <p:ph type="title"/>
          </p:nvPr>
        </p:nvSpPr>
        <p:spPr>
          <a:xfrm>
            <a:off x="288000" y="1080000"/>
            <a:ext cx="8460000" cy="777600"/>
          </a:xfrm>
        </p:spPr>
        <p:txBody>
          <a:bodyPr/>
          <a:lstStyle>
            <a:lvl1pPr>
              <a:lnSpc>
                <a:spcPts val="3000"/>
              </a:lnSpc>
              <a:defRPr/>
            </a:lvl1pPr>
          </a:lstStyle>
          <a:p>
            <a:r>
              <a:rPr lang="de-DE" smtClean="0"/>
              <a:t>Titelmasterformat durch Klicken bearbeiten</a:t>
            </a:r>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11" descr="dnb_DBuSM_RGB"/>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102458" y="214536"/>
            <a:ext cx="1924105" cy="792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7"/>
          <p:cNvSpPr>
            <a:spLocks noGrp="1" noChangeArrowheads="1"/>
          </p:cNvSpPr>
          <p:nvPr>
            <p:ph type="title"/>
          </p:nvPr>
        </p:nvSpPr>
        <p:spPr bwMode="auto">
          <a:xfrm>
            <a:off x="288000" y="1080000"/>
            <a:ext cx="8460000" cy="777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Titelmasterformat durch Klicken bearbeiten</a:t>
            </a:r>
          </a:p>
        </p:txBody>
      </p:sp>
      <p:sp>
        <p:nvSpPr>
          <p:cNvPr id="1027" name="Rectangle 8"/>
          <p:cNvSpPr>
            <a:spLocks noGrp="1" noChangeArrowheads="1"/>
          </p:cNvSpPr>
          <p:nvPr>
            <p:ph type="body" idx="1"/>
          </p:nvPr>
        </p:nvSpPr>
        <p:spPr bwMode="auto">
          <a:xfrm>
            <a:off x="288000" y="2016000"/>
            <a:ext cx="8460000" cy="2754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33" name="Rectangle 9"/>
          <p:cNvSpPr>
            <a:spLocks noGrp="1" noChangeArrowheads="1"/>
          </p:cNvSpPr>
          <p:nvPr>
            <p:ph type="ftr" sz="quarter" idx="3"/>
          </p:nvPr>
        </p:nvSpPr>
        <p:spPr bwMode="auto">
          <a:xfrm>
            <a:off x="532800" y="410400"/>
            <a:ext cx="7020000"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defRPr sz="1000">
                <a:solidFill>
                  <a:schemeClr val="bg2"/>
                </a:solidFill>
              </a:defRPr>
            </a:lvl1pPr>
          </a:lstStyle>
          <a:p>
            <a:pPr>
              <a:defRPr/>
            </a:pPr>
            <a:r>
              <a:rPr lang="de-DE" smtClean="0"/>
              <a:t>| Typgraphie trifft GND | 23. Oktober 2019</a:t>
            </a:r>
            <a:endParaRPr lang="de-DE" dirty="0"/>
          </a:p>
        </p:txBody>
      </p:sp>
    </p:spTree>
  </p:cSld>
  <p:clrMap bg1="lt1" tx1="dk1" bg2="lt2" tx2="dk2" accent1="accent1" accent2="accent2" accent3="accent3" accent4="accent4" accent5="accent5" accent6="accent6" hlink="hlink" folHlink="folHlink"/>
  <p:sldLayoutIdLst>
    <p:sldLayoutId id="2147483742" r:id="rId1"/>
    <p:sldLayoutId id="2147483735" r:id="rId2"/>
    <p:sldLayoutId id="2147483741" r:id="rId3"/>
    <p:sldLayoutId id="2147483736" r:id="rId4"/>
    <p:sldLayoutId id="2147483737" r:id="rId5"/>
    <p:sldLayoutId id="2147483743" r:id="rId6"/>
    <p:sldLayoutId id="2147483738" r:id="rId7"/>
    <p:sldLayoutId id="2147483739" r:id="rId8"/>
    <p:sldLayoutId id="2147483740" r:id="rId9"/>
  </p:sldLayoutIdLst>
  <p:timing>
    <p:tnLst>
      <p:par>
        <p:cTn id="1" dur="indefinite" restart="never" nodeType="tmRoot"/>
      </p:par>
    </p:tnLst>
  </p:timing>
  <p:hf sldNum="0" hdr="0"/>
  <p:txStyles>
    <p:titleStyle>
      <a:lvl1pPr algn="l" rtl="0" eaLnBrk="1" fontAlgn="base" hangingPunct="1">
        <a:lnSpc>
          <a:spcPts val="3000"/>
        </a:lnSpc>
        <a:spcBef>
          <a:spcPct val="0"/>
        </a:spcBef>
        <a:spcAft>
          <a:spcPct val="0"/>
        </a:spcAft>
        <a:defRPr sz="2600" b="1">
          <a:solidFill>
            <a:schemeClr val="tx2"/>
          </a:solidFill>
          <a:latin typeface="+mj-lt"/>
          <a:ea typeface="+mj-ea"/>
          <a:cs typeface="+mj-cs"/>
        </a:defRPr>
      </a:lvl1pPr>
      <a:lvl2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2pPr>
      <a:lvl3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3pPr>
      <a:lvl4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4pPr>
      <a:lvl5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5pPr>
      <a:lvl6pPr marL="457200" algn="l" rtl="0" eaLnBrk="1" fontAlgn="base" hangingPunct="1">
        <a:spcBef>
          <a:spcPct val="0"/>
        </a:spcBef>
        <a:spcAft>
          <a:spcPct val="0"/>
        </a:spcAft>
        <a:defRPr sz="2600" b="1">
          <a:solidFill>
            <a:schemeClr val="tx2"/>
          </a:solidFill>
          <a:latin typeface="Verdana" pitchFamily="34" charset="0"/>
          <a:cs typeface="Arial" charset="0"/>
        </a:defRPr>
      </a:lvl6pPr>
      <a:lvl7pPr marL="914400" algn="l" rtl="0" eaLnBrk="1" fontAlgn="base" hangingPunct="1">
        <a:spcBef>
          <a:spcPct val="0"/>
        </a:spcBef>
        <a:spcAft>
          <a:spcPct val="0"/>
        </a:spcAft>
        <a:defRPr sz="2600" b="1">
          <a:solidFill>
            <a:schemeClr val="tx2"/>
          </a:solidFill>
          <a:latin typeface="Verdana" pitchFamily="34" charset="0"/>
          <a:cs typeface="Arial" charset="0"/>
        </a:defRPr>
      </a:lvl7pPr>
      <a:lvl8pPr marL="1371600" algn="l" rtl="0" eaLnBrk="1" fontAlgn="base" hangingPunct="1">
        <a:spcBef>
          <a:spcPct val="0"/>
        </a:spcBef>
        <a:spcAft>
          <a:spcPct val="0"/>
        </a:spcAft>
        <a:defRPr sz="2600" b="1">
          <a:solidFill>
            <a:schemeClr val="tx2"/>
          </a:solidFill>
          <a:latin typeface="Verdana" pitchFamily="34" charset="0"/>
          <a:cs typeface="Arial" charset="0"/>
        </a:defRPr>
      </a:lvl8pPr>
      <a:lvl9pPr marL="1828800" algn="l" rtl="0" eaLnBrk="1" fontAlgn="base" hangingPunct="1">
        <a:spcBef>
          <a:spcPct val="0"/>
        </a:spcBef>
        <a:spcAft>
          <a:spcPct val="0"/>
        </a:spcAft>
        <a:defRPr sz="2600" b="1">
          <a:solidFill>
            <a:schemeClr val="tx2"/>
          </a:solidFill>
          <a:latin typeface="Verdana" pitchFamily="34" charset="0"/>
          <a:cs typeface="Arial" charset="0"/>
        </a:defRPr>
      </a:lvl9pPr>
    </p:titleStyle>
    <p:bodyStyle>
      <a:lvl1pPr marL="342900" indent="-342900" algn="l" rtl="0" eaLnBrk="1" fontAlgn="base" hangingPunct="1">
        <a:lnSpc>
          <a:spcPts val="3000"/>
        </a:lnSpc>
        <a:spcBef>
          <a:spcPts val="900"/>
        </a:spcBef>
        <a:spcAft>
          <a:spcPct val="0"/>
        </a:spcAft>
        <a:buFont typeface="Verdana" pitchFamily="34" charset="0"/>
        <a:buChar char="–"/>
        <a:defRPr sz="2000">
          <a:solidFill>
            <a:schemeClr val="tx1"/>
          </a:solidFill>
          <a:latin typeface="+mn-lt"/>
          <a:ea typeface="+mn-ea"/>
          <a:cs typeface="+mn-cs"/>
        </a:defRPr>
      </a:lvl1pPr>
      <a:lvl2pPr marL="742950" indent="-285750" algn="l" rtl="0" eaLnBrk="1" fontAlgn="base" hangingPunct="1">
        <a:lnSpc>
          <a:spcPts val="2000"/>
        </a:lnSpc>
        <a:spcBef>
          <a:spcPts val="384"/>
        </a:spcBef>
        <a:spcAft>
          <a:spcPct val="0"/>
        </a:spcAft>
        <a:buChar char="-"/>
        <a:defRPr sz="1600">
          <a:solidFill>
            <a:schemeClr val="tx1"/>
          </a:solidFill>
          <a:latin typeface="+mn-lt"/>
          <a:cs typeface="+mn-cs"/>
        </a:defRPr>
      </a:lvl2pPr>
      <a:lvl3pPr marL="1143000" indent="-228600" algn="l" rtl="0" eaLnBrk="1" fontAlgn="base" hangingPunct="1">
        <a:lnSpc>
          <a:spcPts val="2000"/>
        </a:lnSpc>
        <a:spcBef>
          <a:spcPts val="384"/>
        </a:spcBef>
        <a:spcAft>
          <a:spcPct val="0"/>
        </a:spcAft>
        <a:buChar char="-"/>
        <a:defRPr sz="1600">
          <a:solidFill>
            <a:schemeClr val="tx1"/>
          </a:solidFill>
          <a:latin typeface="+mn-lt"/>
          <a:cs typeface="+mn-cs"/>
        </a:defRPr>
      </a:lvl3pPr>
      <a:lvl4pPr marL="1600200" indent="-228600" algn="l" rtl="0" eaLnBrk="1" fontAlgn="base" hangingPunct="1">
        <a:lnSpc>
          <a:spcPts val="2000"/>
        </a:lnSpc>
        <a:spcBef>
          <a:spcPts val="384"/>
        </a:spcBef>
        <a:spcAft>
          <a:spcPct val="0"/>
        </a:spcAft>
        <a:buChar char="-"/>
        <a:defRPr sz="1600">
          <a:solidFill>
            <a:schemeClr val="tx1"/>
          </a:solidFill>
          <a:latin typeface="+mn-lt"/>
          <a:cs typeface="+mn-cs"/>
        </a:defRPr>
      </a:lvl4pPr>
      <a:lvl5pPr marL="2057400" indent="-228600" algn="l" rtl="0" eaLnBrk="1" fontAlgn="base" hangingPunct="1">
        <a:lnSpc>
          <a:spcPts val="2000"/>
        </a:lnSpc>
        <a:spcBef>
          <a:spcPts val="384"/>
        </a:spcBef>
        <a:spcAft>
          <a:spcPct val="0"/>
        </a:spcAft>
        <a:buChar char="-"/>
        <a:defRPr sz="1600">
          <a:solidFill>
            <a:schemeClr val="tx1"/>
          </a:solidFill>
          <a:latin typeface="+mn-lt"/>
          <a:cs typeface="+mn-cs"/>
        </a:defRPr>
      </a:lvl5pPr>
      <a:lvl6pPr marL="2514600" indent="-228600" algn="l" rtl="0" eaLnBrk="1" fontAlgn="base" hangingPunct="1">
        <a:lnSpc>
          <a:spcPts val="2400"/>
        </a:lnSpc>
        <a:spcBef>
          <a:spcPct val="20000"/>
        </a:spcBef>
        <a:spcAft>
          <a:spcPct val="0"/>
        </a:spcAft>
        <a:buChar char="-"/>
        <a:defRPr sz="1600">
          <a:solidFill>
            <a:schemeClr val="tx1"/>
          </a:solidFill>
          <a:latin typeface="+mn-lt"/>
          <a:cs typeface="+mn-cs"/>
        </a:defRPr>
      </a:lvl6pPr>
      <a:lvl7pPr marL="2971800" indent="-228600" algn="l" rtl="0" eaLnBrk="1" fontAlgn="base" hangingPunct="1">
        <a:lnSpc>
          <a:spcPts val="2400"/>
        </a:lnSpc>
        <a:spcBef>
          <a:spcPct val="20000"/>
        </a:spcBef>
        <a:spcAft>
          <a:spcPct val="0"/>
        </a:spcAft>
        <a:buChar char="-"/>
        <a:defRPr sz="1600">
          <a:solidFill>
            <a:schemeClr val="tx1"/>
          </a:solidFill>
          <a:latin typeface="+mn-lt"/>
          <a:cs typeface="+mn-cs"/>
        </a:defRPr>
      </a:lvl7pPr>
      <a:lvl8pPr marL="3429000" indent="-228600" algn="l" rtl="0" eaLnBrk="1" fontAlgn="base" hangingPunct="1">
        <a:lnSpc>
          <a:spcPts val="2400"/>
        </a:lnSpc>
        <a:spcBef>
          <a:spcPct val="20000"/>
        </a:spcBef>
        <a:spcAft>
          <a:spcPct val="0"/>
        </a:spcAft>
        <a:buChar char="-"/>
        <a:defRPr sz="1600">
          <a:solidFill>
            <a:schemeClr val="tx1"/>
          </a:solidFill>
          <a:latin typeface="+mn-lt"/>
          <a:cs typeface="+mn-cs"/>
        </a:defRPr>
      </a:lvl8pPr>
      <a:lvl9pPr marL="3886200" indent="-228600" algn="l" rtl="0" eaLnBrk="1" fontAlgn="base" hangingPunct="1">
        <a:lnSpc>
          <a:spcPts val="2400"/>
        </a:lnSpc>
        <a:spcBef>
          <a:spcPct val="20000"/>
        </a:spcBef>
        <a:spcAft>
          <a:spcPct val="0"/>
        </a:spcAft>
        <a:buChar char="-"/>
        <a:defRPr sz="16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3" Type="http://schemas.openxmlformats.org/officeDocument/2006/relationships/control" Target="../activeX/activeX12.xml"/><Relationship Id="rId18" Type="http://schemas.openxmlformats.org/officeDocument/2006/relationships/control" Target="../activeX/activeX17.xml"/><Relationship Id="rId26" Type="http://schemas.openxmlformats.org/officeDocument/2006/relationships/control" Target="../activeX/activeX25.xml"/><Relationship Id="rId39" Type="http://schemas.openxmlformats.org/officeDocument/2006/relationships/image" Target="../media/image57.wmf"/><Relationship Id="rId21" Type="http://schemas.openxmlformats.org/officeDocument/2006/relationships/control" Target="../activeX/activeX20.xml"/><Relationship Id="rId34" Type="http://schemas.openxmlformats.org/officeDocument/2006/relationships/notesSlide" Target="../notesSlides/notesSlide22.xml"/><Relationship Id="rId42" Type="http://schemas.openxmlformats.org/officeDocument/2006/relationships/image" Target="../media/image60.wmf"/><Relationship Id="rId47" Type="http://schemas.openxmlformats.org/officeDocument/2006/relationships/image" Target="../media/image65.wmf"/><Relationship Id="rId50" Type="http://schemas.openxmlformats.org/officeDocument/2006/relationships/image" Target="../media/image68.wmf"/><Relationship Id="rId55" Type="http://schemas.openxmlformats.org/officeDocument/2006/relationships/image" Target="../media/image73.wmf"/><Relationship Id="rId63" Type="http://schemas.openxmlformats.org/officeDocument/2006/relationships/image" Target="../media/image81.wmf"/><Relationship Id="rId7" Type="http://schemas.openxmlformats.org/officeDocument/2006/relationships/control" Target="../activeX/activeX6.xml"/><Relationship Id="rId2" Type="http://schemas.openxmlformats.org/officeDocument/2006/relationships/control" Target="../activeX/activeX1.xml"/><Relationship Id="rId16" Type="http://schemas.openxmlformats.org/officeDocument/2006/relationships/control" Target="../activeX/activeX15.xml"/><Relationship Id="rId20" Type="http://schemas.openxmlformats.org/officeDocument/2006/relationships/control" Target="../activeX/activeX19.xml"/><Relationship Id="rId29" Type="http://schemas.openxmlformats.org/officeDocument/2006/relationships/control" Target="../activeX/activeX28.xml"/><Relationship Id="rId41" Type="http://schemas.openxmlformats.org/officeDocument/2006/relationships/image" Target="../media/image59.wmf"/><Relationship Id="rId54" Type="http://schemas.openxmlformats.org/officeDocument/2006/relationships/image" Target="../media/image72.wmf"/><Relationship Id="rId62" Type="http://schemas.openxmlformats.org/officeDocument/2006/relationships/image" Target="../media/image80.wmf"/><Relationship Id="rId1" Type="http://schemas.openxmlformats.org/officeDocument/2006/relationships/vmlDrawing" Target="../drawings/vmlDrawing1.vml"/><Relationship Id="rId6" Type="http://schemas.openxmlformats.org/officeDocument/2006/relationships/control" Target="../activeX/activeX5.xml"/><Relationship Id="rId11" Type="http://schemas.openxmlformats.org/officeDocument/2006/relationships/control" Target="../activeX/activeX10.xml"/><Relationship Id="rId24" Type="http://schemas.openxmlformats.org/officeDocument/2006/relationships/control" Target="../activeX/activeX23.xml"/><Relationship Id="rId32" Type="http://schemas.openxmlformats.org/officeDocument/2006/relationships/control" Target="../activeX/activeX31.xml"/><Relationship Id="rId37" Type="http://schemas.openxmlformats.org/officeDocument/2006/relationships/hyperlink" Target="pica3://cbs.dnb.de:1042,1,329578/?\zoe+\12+1171146213" TargetMode="External"/><Relationship Id="rId40" Type="http://schemas.openxmlformats.org/officeDocument/2006/relationships/image" Target="../media/image58.wmf"/><Relationship Id="rId45" Type="http://schemas.openxmlformats.org/officeDocument/2006/relationships/image" Target="../media/image63.wmf"/><Relationship Id="rId53" Type="http://schemas.openxmlformats.org/officeDocument/2006/relationships/image" Target="../media/image71.wmf"/><Relationship Id="rId58" Type="http://schemas.openxmlformats.org/officeDocument/2006/relationships/image" Target="../media/image76.wmf"/><Relationship Id="rId66" Type="http://schemas.openxmlformats.org/officeDocument/2006/relationships/image" Target="../media/image84.wmf"/><Relationship Id="rId5" Type="http://schemas.openxmlformats.org/officeDocument/2006/relationships/control" Target="../activeX/activeX4.xml"/><Relationship Id="rId15" Type="http://schemas.openxmlformats.org/officeDocument/2006/relationships/control" Target="../activeX/activeX14.xml"/><Relationship Id="rId23" Type="http://schemas.openxmlformats.org/officeDocument/2006/relationships/control" Target="../activeX/activeX22.xml"/><Relationship Id="rId28" Type="http://schemas.openxmlformats.org/officeDocument/2006/relationships/control" Target="../activeX/activeX27.xml"/><Relationship Id="rId36" Type="http://schemas.openxmlformats.org/officeDocument/2006/relationships/hyperlink" Target="pica3://cbs.dnb.de:1042,1,329578/?\zoe+\12+117126884X" TargetMode="External"/><Relationship Id="rId49" Type="http://schemas.openxmlformats.org/officeDocument/2006/relationships/image" Target="../media/image67.wmf"/><Relationship Id="rId57" Type="http://schemas.openxmlformats.org/officeDocument/2006/relationships/image" Target="../media/image75.wmf"/><Relationship Id="rId61" Type="http://schemas.openxmlformats.org/officeDocument/2006/relationships/image" Target="../media/image79.wmf"/><Relationship Id="rId10" Type="http://schemas.openxmlformats.org/officeDocument/2006/relationships/control" Target="../activeX/activeX9.xml"/><Relationship Id="rId19" Type="http://schemas.openxmlformats.org/officeDocument/2006/relationships/control" Target="../activeX/activeX18.xml"/><Relationship Id="rId31" Type="http://schemas.openxmlformats.org/officeDocument/2006/relationships/control" Target="../activeX/activeX30.xml"/><Relationship Id="rId44" Type="http://schemas.openxmlformats.org/officeDocument/2006/relationships/image" Target="../media/image62.wmf"/><Relationship Id="rId52" Type="http://schemas.openxmlformats.org/officeDocument/2006/relationships/image" Target="../media/image70.wmf"/><Relationship Id="rId60" Type="http://schemas.openxmlformats.org/officeDocument/2006/relationships/image" Target="../media/image78.wmf"/><Relationship Id="rId65" Type="http://schemas.openxmlformats.org/officeDocument/2006/relationships/image" Target="../media/image83.wmf"/><Relationship Id="rId4" Type="http://schemas.openxmlformats.org/officeDocument/2006/relationships/control" Target="../activeX/activeX3.xml"/><Relationship Id="rId9" Type="http://schemas.openxmlformats.org/officeDocument/2006/relationships/control" Target="../activeX/activeX8.xml"/><Relationship Id="rId14" Type="http://schemas.openxmlformats.org/officeDocument/2006/relationships/control" Target="../activeX/activeX13.xml"/><Relationship Id="rId22" Type="http://schemas.openxmlformats.org/officeDocument/2006/relationships/control" Target="../activeX/activeX21.xml"/><Relationship Id="rId27" Type="http://schemas.openxmlformats.org/officeDocument/2006/relationships/control" Target="../activeX/activeX26.xml"/><Relationship Id="rId30" Type="http://schemas.openxmlformats.org/officeDocument/2006/relationships/control" Target="../activeX/activeX29.xml"/><Relationship Id="rId35" Type="http://schemas.openxmlformats.org/officeDocument/2006/relationships/hyperlink" Target="pica3://cbs.dnb.de:1042,1,329578/?\zoe+\12+1171268025" TargetMode="External"/><Relationship Id="rId43" Type="http://schemas.openxmlformats.org/officeDocument/2006/relationships/image" Target="../media/image61.wmf"/><Relationship Id="rId48" Type="http://schemas.openxmlformats.org/officeDocument/2006/relationships/image" Target="../media/image66.wmf"/><Relationship Id="rId56" Type="http://schemas.openxmlformats.org/officeDocument/2006/relationships/image" Target="../media/image74.wmf"/><Relationship Id="rId64" Type="http://schemas.openxmlformats.org/officeDocument/2006/relationships/image" Target="../media/image82.wmf"/><Relationship Id="rId8" Type="http://schemas.openxmlformats.org/officeDocument/2006/relationships/control" Target="../activeX/activeX7.xml"/><Relationship Id="rId51" Type="http://schemas.openxmlformats.org/officeDocument/2006/relationships/image" Target="../media/image69.wmf"/><Relationship Id="rId3" Type="http://schemas.openxmlformats.org/officeDocument/2006/relationships/control" Target="../activeX/activeX2.xml"/><Relationship Id="rId12" Type="http://schemas.openxmlformats.org/officeDocument/2006/relationships/control" Target="../activeX/activeX11.xml"/><Relationship Id="rId17" Type="http://schemas.openxmlformats.org/officeDocument/2006/relationships/control" Target="../activeX/activeX16.xml"/><Relationship Id="rId25" Type="http://schemas.openxmlformats.org/officeDocument/2006/relationships/control" Target="../activeX/activeX24.xml"/><Relationship Id="rId33" Type="http://schemas.openxmlformats.org/officeDocument/2006/relationships/slideLayout" Target="../slideLayouts/slideLayout6.xml"/><Relationship Id="rId38" Type="http://schemas.openxmlformats.org/officeDocument/2006/relationships/hyperlink" Target="pica3://cbs.dnb.de:1042,1,329578/?\zoe+\12+107606101X" TargetMode="External"/><Relationship Id="rId46" Type="http://schemas.openxmlformats.org/officeDocument/2006/relationships/image" Target="../media/image64.wmf"/><Relationship Id="rId59" Type="http://schemas.openxmlformats.org/officeDocument/2006/relationships/image" Target="../media/image77.wmf"/></Relationships>
</file>

<file path=ppt/slides/_rels/slide23.xml.rels><?xml version="1.0" encoding="UTF-8" standalone="yes"?>
<Relationships xmlns="http://schemas.openxmlformats.org/package/2006/relationships"><Relationship Id="rId13" Type="http://schemas.openxmlformats.org/officeDocument/2006/relationships/control" Target="../activeX/activeX43.xml"/><Relationship Id="rId18" Type="http://schemas.openxmlformats.org/officeDocument/2006/relationships/control" Target="../activeX/activeX48.xml"/><Relationship Id="rId26" Type="http://schemas.openxmlformats.org/officeDocument/2006/relationships/control" Target="../activeX/activeX56.xml"/><Relationship Id="rId39" Type="http://schemas.openxmlformats.org/officeDocument/2006/relationships/hyperlink" Target="pica3://cbs.dnb.de:1042,1,329578/?\zoe+\12+1036076563" TargetMode="External"/><Relationship Id="rId21" Type="http://schemas.openxmlformats.org/officeDocument/2006/relationships/control" Target="../activeX/activeX51.xml"/><Relationship Id="rId34" Type="http://schemas.openxmlformats.org/officeDocument/2006/relationships/notesSlide" Target="../notesSlides/notesSlide23.xml"/><Relationship Id="rId42" Type="http://schemas.openxmlformats.org/officeDocument/2006/relationships/hyperlink" Target="pica3://cbs.dnb.de:1042,1,329578/?\zoe+\12+1130179559" TargetMode="External"/><Relationship Id="rId47" Type="http://schemas.openxmlformats.org/officeDocument/2006/relationships/image" Target="../media/image113.wmf"/><Relationship Id="rId50" Type="http://schemas.openxmlformats.org/officeDocument/2006/relationships/image" Target="../media/image61.wmf"/><Relationship Id="rId55" Type="http://schemas.openxmlformats.org/officeDocument/2006/relationships/image" Target="../media/image120.wmf"/><Relationship Id="rId63" Type="http://schemas.openxmlformats.org/officeDocument/2006/relationships/image" Target="../media/image128.wmf"/><Relationship Id="rId68" Type="http://schemas.openxmlformats.org/officeDocument/2006/relationships/image" Target="../media/image133.wmf"/><Relationship Id="rId7" Type="http://schemas.openxmlformats.org/officeDocument/2006/relationships/control" Target="../activeX/activeX37.xml"/><Relationship Id="rId71" Type="http://schemas.openxmlformats.org/officeDocument/2006/relationships/image" Target="../media/image136.wmf"/><Relationship Id="rId2" Type="http://schemas.openxmlformats.org/officeDocument/2006/relationships/control" Target="../activeX/activeX32.xml"/><Relationship Id="rId16" Type="http://schemas.openxmlformats.org/officeDocument/2006/relationships/control" Target="../activeX/activeX46.xml"/><Relationship Id="rId29" Type="http://schemas.openxmlformats.org/officeDocument/2006/relationships/control" Target="../activeX/activeX59.xml"/><Relationship Id="rId11" Type="http://schemas.openxmlformats.org/officeDocument/2006/relationships/control" Target="../activeX/activeX41.xml"/><Relationship Id="rId24" Type="http://schemas.openxmlformats.org/officeDocument/2006/relationships/control" Target="../activeX/activeX54.xml"/><Relationship Id="rId32" Type="http://schemas.openxmlformats.org/officeDocument/2006/relationships/control" Target="../activeX/activeX62.xml"/><Relationship Id="rId37" Type="http://schemas.openxmlformats.org/officeDocument/2006/relationships/hyperlink" Target="pica3://cbs.dnb.de:1042,1,329578/?\zoe+\12+760480419" TargetMode="External"/><Relationship Id="rId40" Type="http://schemas.openxmlformats.org/officeDocument/2006/relationships/hyperlink" Target="pica3://cbs.dnb.de:1042,1,329578/?\zoe+\12+577166697" TargetMode="External"/><Relationship Id="rId45" Type="http://schemas.openxmlformats.org/officeDocument/2006/relationships/hyperlink" Target="pica3://cbs.dnb.de:1042,1,329578/?\zoe+\12+042020492" TargetMode="External"/><Relationship Id="rId53" Type="http://schemas.openxmlformats.org/officeDocument/2006/relationships/image" Target="../media/image118.wmf"/><Relationship Id="rId58" Type="http://schemas.openxmlformats.org/officeDocument/2006/relationships/image" Target="../media/image123.wmf"/><Relationship Id="rId66" Type="http://schemas.openxmlformats.org/officeDocument/2006/relationships/image" Target="../media/image131.wmf"/><Relationship Id="rId5" Type="http://schemas.openxmlformats.org/officeDocument/2006/relationships/control" Target="../activeX/activeX35.xml"/><Relationship Id="rId15" Type="http://schemas.openxmlformats.org/officeDocument/2006/relationships/control" Target="../activeX/activeX45.xml"/><Relationship Id="rId23" Type="http://schemas.openxmlformats.org/officeDocument/2006/relationships/control" Target="../activeX/activeX53.xml"/><Relationship Id="rId28" Type="http://schemas.openxmlformats.org/officeDocument/2006/relationships/control" Target="../activeX/activeX58.xml"/><Relationship Id="rId36" Type="http://schemas.openxmlformats.org/officeDocument/2006/relationships/hyperlink" Target="pica3://cbs.dnb.de:1042,1,329578/?\zoe+\12+1066955751" TargetMode="External"/><Relationship Id="rId49" Type="http://schemas.openxmlformats.org/officeDocument/2006/relationships/image" Target="../media/image115.wmf"/><Relationship Id="rId57" Type="http://schemas.openxmlformats.org/officeDocument/2006/relationships/image" Target="../media/image122.wmf"/><Relationship Id="rId61" Type="http://schemas.openxmlformats.org/officeDocument/2006/relationships/image" Target="../media/image126.wmf"/><Relationship Id="rId10" Type="http://schemas.openxmlformats.org/officeDocument/2006/relationships/control" Target="../activeX/activeX40.xml"/><Relationship Id="rId19" Type="http://schemas.openxmlformats.org/officeDocument/2006/relationships/control" Target="../activeX/activeX49.xml"/><Relationship Id="rId31" Type="http://schemas.openxmlformats.org/officeDocument/2006/relationships/control" Target="../activeX/activeX61.xml"/><Relationship Id="rId44" Type="http://schemas.openxmlformats.org/officeDocument/2006/relationships/hyperlink" Target="pica3://cbs.dnb.de:1042,1,329578/?\zoe+\12+042011469" TargetMode="External"/><Relationship Id="rId52" Type="http://schemas.openxmlformats.org/officeDocument/2006/relationships/image" Target="../media/image117.wmf"/><Relationship Id="rId60" Type="http://schemas.openxmlformats.org/officeDocument/2006/relationships/image" Target="../media/image125.wmf"/><Relationship Id="rId65" Type="http://schemas.openxmlformats.org/officeDocument/2006/relationships/image" Target="../media/image130.wmf"/><Relationship Id="rId73" Type="http://schemas.openxmlformats.org/officeDocument/2006/relationships/image" Target="../media/image138.wmf"/><Relationship Id="rId4" Type="http://schemas.openxmlformats.org/officeDocument/2006/relationships/control" Target="../activeX/activeX34.xml"/><Relationship Id="rId9" Type="http://schemas.openxmlformats.org/officeDocument/2006/relationships/control" Target="../activeX/activeX39.xml"/><Relationship Id="rId14" Type="http://schemas.openxmlformats.org/officeDocument/2006/relationships/control" Target="../activeX/activeX44.xml"/><Relationship Id="rId22" Type="http://schemas.openxmlformats.org/officeDocument/2006/relationships/control" Target="../activeX/activeX52.xml"/><Relationship Id="rId27" Type="http://schemas.openxmlformats.org/officeDocument/2006/relationships/control" Target="../activeX/activeX57.xml"/><Relationship Id="rId30" Type="http://schemas.openxmlformats.org/officeDocument/2006/relationships/control" Target="../activeX/activeX60.xml"/><Relationship Id="rId35" Type="http://schemas.openxmlformats.org/officeDocument/2006/relationships/hyperlink" Target="pica3://cbs.dnb.de:1042,1,329578/?\zoe+\12+871007320" TargetMode="External"/><Relationship Id="rId43" Type="http://schemas.openxmlformats.org/officeDocument/2006/relationships/hyperlink" Target="pica3://cbs.dnb.de:1042,1,329578/?\zoe+\12+118998951" TargetMode="External"/><Relationship Id="rId48" Type="http://schemas.openxmlformats.org/officeDocument/2006/relationships/image" Target="../media/image114.wmf"/><Relationship Id="rId56" Type="http://schemas.openxmlformats.org/officeDocument/2006/relationships/image" Target="../media/image121.wmf"/><Relationship Id="rId64" Type="http://schemas.openxmlformats.org/officeDocument/2006/relationships/image" Target="../media/image129.wmf"/><Relationship Id="rId69" Type="http://schemas.openxmlformats.org/officeDocument/2006/relationships/image" Target="../media/image134.wmf"/><Relationship Id="rId8" Type="http://schemas.openxmlformats.org/officeDocument/2006/relationships/control" Target="../activeX/activeX38.xml"/><Relationship Id="rId51" Type="http://schemas.openxmlformats.org/officeDocument/2006/relationships/image" Target="../media/image116.wmf"/><Relationship Id="rId72" Type="http://schemas.openxmlformats.org/officeDocument/2006/relationships/image" Target="../media/image137.wmf"/><Relationship Id="rId3" Type="http://schemas.openxmlformats.org/officeDocument/2006/relationships/control" Target="../activeX/activeX33.xml"/><Relationship Id="rId12" Type="http://schemas.openxmlformats.org/officeDocument/2006/relationships/control" Target="../activeX/activeX42.xml"/><Relationship Id="rId17" Type="http://schemas.openxmlformats.org/officeDocument/2006/relationships/control" Target="../activeX/activeX47.xml"/><Relationship Id="rId25" Type="http://schemas.openxmlformats.org/officeDocument/2006/relationships/control" Target="../activeX/activeX55.xml"/><Relationship Id="rId33" Type="http://schemas.openxmlformats.org/officeDocument/2006/relationships/slideLayout" Target="../slideLayouts/slideLayout6.xml"/><Relationship Id="rId38" Type="http://schemas.openxmlformats.org/officeDocument/2006/relationships/hyperlink" Target="pica3://cbs.dnb.de:1042,1,329578/?\zoe+\12+368173232" TargetMode="External"/><Relationship Id="rId46" Type="http://schemas.openxmlformats.org/officeDocument/2006/relationships/image" Target="../media/image112.wmf"/><Relationship Id="rId59" Type="http://schemas.openxmlformats.org/officeDocument/2006/relationships/image" Target="../media/image124.wmf"/><Relationship Id="rId67" Type="http://schemas.openxmlformats.org/officeDocument/2006/relationships/image" Target="../media/image132.wmf"/><Relationship Id="rId20" Type="http://schemas.openxmlformats.org/officeDocument/2006/relationships/control" Target="../activeX/activeX50.xml"/><Relationship Id="rId41" Type="http://schemas.openxmlformats.org/officeDocument/2006/relationships/hyperlink" Target="pica3://cbs.dnb.de:1042,1,329578/?\zoe+\12+1154201295" TargetMode="External"/><Relationship Id="rId54" Type="http://schemas.openxmlformats.org/officeDocument/2006/relationships/image" Target="../media/image119.wmf"/><Relationship Id="rId62" Type="http://schemas.openxmlformats.org/officeDocument/2006/relationships/image" Target="../media/image127.wmf"/><Relationship Id="rId70" Type="http://schemas.openxmlformats.org/officeDocument/2006/relationships/image" Target="../media/image135.wmf"/><Relationship Id="rId1" Type="http://schemas.openxmlformats.org/officeDocument/2006/relationships/vmlDrawing" Target="../drawings/vmlDrawing2.vml"/><Relationship Id="rId6" Type="http://schemas.openxmlformats.org/officeDocument/2006/relationships/control" Target="../activeX/activeX36.xml"/></Relationships>
</file>

<file path=ppt/slides/_rels/slide24.xml.rels><?xml version="1.0" encoding="UTF-8" standalone="yes"?>
<Relationships xmlns="http://schemas.openxmlformats.org/package/2006/relationships"><Relationship Id="rId13" Type="http://schemas.openxmlformats.org/officeDocument/2006/relationships/control" Target="../activeX/activeX74.xml"/><Relationship Id="rId18" Type="http://schemas.openxmlformats.org/officeDocument/2006/relationships/control" Target="../activeX/activeX79.xml"/><Relationship Id="rId26" Type="http://schemas.openxmlformats.org/officeDocument/2006/relationships/control" Target="../activeX/activeX87.xml"/><Relationship Id="rId39" Type="http://schemas.openxmlformats.org/officeDocument/2006/relationships/hyperlink" Target="pica3://cbs.dnb.de:1042,1,329578/?\zoe+\12+940685884" TargetMode="External"/><Relationship Id="rId21" Type="http://schemas.openxmlformats.org/officeDocument/2006/relationships/control" Target="../activeX/activeX82.xml"/><Relationship Id="rId34" Type="http://schemas.openxmlformats.org/officeDocument/2006/relationships/notesSlide" Target="../notesSlides/notesSlide24.xml"/><Relationship Id="rId42" Type="http://schemas.openxmlformats.org/officeDocument/2006/relationships/hyperlink" Target="pica3://cbs.dnb.de:1042,1,329578/?\zoe+\12+042506018" TargetMode="External"/><Relationship Id="rId47" Type="http://schemas.openxmlformats.org/officeDocument/2006/relationships/image" Target="../media/image167.wmf"/><Relationship Id="rId50" Type="http://schemas.openxmlformats.org/officeDocument/2006/relationships/image" Target="../media/image61.wmf"/><Relationship Id="rId55" Type="http://schemas.openxmlformats.org/officeDocument/2006/relationships/image" Target="../media/image174.wmf"/><Relationship Id="rId63" Type="http://schemas.openxmlformats.org/officeDocument/2006/relationships/image" Target="../media/image182.wmf"/><Relationship Id="rId68" Type="http://schemas.openxmlformats.org/officeDocument/2006/relationships/image" Target="../media/image187.wmf"/><Relationship Id="rId7" Type="http://schemas.openxmlformats.org/officeDocument/2006/relationships/control" Target="../activeX/activeX68.xml"/><Relationship Id="rId71" Type="http://schemas.openxmlformats.org/officeDocument/2006/relationships/image" Target="../media/image190.wmf"/><Relationship Id="rId2" Type="http://schemas.openxmlformats.org/officeDocument/2006/relationships/control" Target="../activeX/activeX63.xml"/><Relationship Id="rId16" Type="http://schemas.openxmlformats.org/officeDocument/2006/relationships/control" Target="../activeX/activeX77.xml"/><Relationship Id="rId29" Type="http://schemas.openxmlformats.org/officeDocument/2006/relationships/control" Target="../activeX/activeX90.xml"/><Relationship Id="rId11" Type="http://schemas.openxmlformats.org/officeDocument/2006/relationships/control" Target="../activeX/activeX72.xml"/><Relationship Id="rId24" Type="http://schemas.openxmlformats.org/officeDocument/2006/relationships/control" Target="../activeX/activeX85.xml"/><Relationship Id="rId32" Type="http://schemas.openxmlformats.org/officeDocument/2006/relationships/control" Target="../activeX/activeX93.xml"/><Relationship Id="rId37" Type="http://schemas.openxmlformats.org/officeDocument/2006/relationships/hyperlink" Target="pica3://cbs.dnb.de:1042,1,329578/?\zoe+\12+1032348305" TargetMode="External"/><Relationship Id="rId40" Type="http://schemas.openxmlformats.org/officeDocument/2006/relationships/hyperlink" Target="pica3://cbs.dnb.de:1042,1,329578/?\zoe+\12+040271072" TargetMode="External"/><Relationship Id="rId45" Type="http://schemas.openxmlformats.org/officeDocument/2006/relationships/hyperlink" Target="pica3://cbs.dnb.de:1042,1,329578/?\zoe+\12+1032350814" TargetMode="External"/><Relationship Id="rId53" Type="http://schemas.openxmlformats.org/officeDocument/2006/relationships/image" Target="../media/image172.wmf"/><Relationship Id="rId58" Type="http://schemas.openxmlformats.org/officeDocument/2006/relationships/image" Target="../media/image177.wmf"/><Relationship Id="rId66" Type="http://schemas.openxmlformats.org/officeDocument/2006/relationships/image" Target="../media/image185.wmf"/><Relationship Id="rId5" Type="http://schemas.openxmlformats.org/officeDocument/2006/relationships/control" Target="../activeX/activeX66.xml"/><Relationship Id="rId15" Type="http://schemas.openxmlformats.org/officeDocument/2006/relationships/control" Target="../activeX/activeX76.xml"/><Relationship Id="rId23" Type="http://schemas.openxmlformats.org/officeDocument/2006/relationships/control" Target="../activeX/activeX84.xml"/><Relationship Id="rId28" Type="http://schemas.openxmlformats.org/officeDocument/2006/relationships/control" Target="../activeX/activeX89.xml"/><Relationship Id="rId36" Type="http://schemas.openxmlformats.org/officeDocument/2006/relationships/hyperlink" Target="pica3://cbs.dnb.de:1042,1,329578/?\zoe+\12+1032349085" TargetMode="External"/><Relationship Id="rId49" Type="http://schemas.openxmlformats.org/officeDocument/2006/relationships/image" Target="../media/image169.wmf"/><Relationship Id="rId57" Type="http://schemas.openxmlformats.org/officeDocument/2006/relationships/image" Target="../media/image176.wmf"/><Relationship Id="rId61" Type="http://schemas.openxmlformats.org/officeDocument/2006/relationships/image" Target="../media/image180.wmf"/><Relationship Id="rId10" Type="http://schemas.openxmlformats.org/officeDocument/2006/relationships/control" Target="../activeX/activeX71.xml"/><Relationship Id="rId19" Type="http://schemas.openxmlformats.org/officeDocument/2006/relationships/control" Target="../activeX/activeX80.xml"/><Relationship Id="rId31" Type="http://schemas.openxmlformats.org/officeDocument/2006/relationships/control" Target="../activeX/activeX92.xml"/><Relationship Id="rId44" Type="http://schemas.openxmlformats.org/officeDocument/2006/relationships/hyperlink" Target="pica3://cbs.dnb.de:1042,1,329578/?\zoe+\12+992041554" TargetMode="External"/><Relationship Id="rId52" Type="http://schemas.openxmlformats.org/officeDocument/2006/relationships/image" Target="../media/image171.wmf"/><Relationship Id="rId60" Type="http://schemas.openxmlformats.org/officeDocument/2006/relationships/image" Target="../media/image179.wmf"/><Relationship Id="rId65" Type="http://schemas.openxmlformats.org/officeDocument/2006/relationships/image" Target="../media/image184.wmf"/><Relationship Id="rId73" Type="http://schemas.openxmlformats.org/officeDocument/2006/relationships/image" Target="../media/image192.wmf"/><Relationship Id="rId4" Type="http://schemas.openxmlformats.org/officeDocument/2006/relationships/control" Target="../activeX/activeX65.xml"/><Relationship Id="rId9" Type="http://schemas.openxmlformats.org/officeDocument/2006/relationships/control" Target="../activeX/activeX70.xml"/><Relationship Id="rId14" Type="http://schemas.openxmlformats.org/officeDocument/2006/relationships/control" Target="../activeX/activeX75.xml"/><Relationship Id="rId22" Type="http://schemas.openxmlformats.org/officeDocument/2006/relationships/control" Target="../activeX/activeX83.xml"/><Relationship Id="rId27" Type="http://schemas.openxmlformats.org/officeDocument/2006/relationships/control" Target="../activeX/activeX88.xml"/><Relationship Id="rId30" Type="http://schemas.openxmlformats.org/officeDocument/2006/relationships/control" Target="../activeX/activeX91.xml"/><Relationship Id="rId35" Type="http://schemas.openxmlformats.org/officeDocument/2006/relationships/hyperlink" Target="pica3://cbs.dnb.de:1042,1,329578/?\zoe+\12+040654125" TargetMode="External"/><Relationship Id="rId43" Type="http://schemas.openxmlformats.org/officeDocument/2006/relationships/hyperlink" Target="pica3://cbs.dnb.de:1042,1,329578/?\zoe+\12+949798665" TargetMode="External"/><Relationship Id="rId48" Type="http://schemas.openxmlformats.org/officeDocument/2006/relationships/image" Target="../media/image168.wmf"/><Relationship Id="rId56" Type="http://schemas.openxmlformats.org/officeDocument/2006/relationships/image" Target="../media/image175.wmf"/><Relationship Id="rId64" Type="http://schemas.openxmlformats.org/officeDocument/2006/relationships/image" Target="../media/image183.wmf"/><Relationship Id="rId69" Type="http://schemas.openxmlformats.org/officeDocument/2006/relationships/image" Target="../media/image188.wmf"/><Relationship Id="rId8" Type="http://schemas.openxmlformats.org/officeDocument/2006/relationships/control" Target="../activeX/activeX69.xml"/><Relationship Id="rId51" Type="http://schemas.openxmlformats.org/officeDocument/2006/relationships/image" Target="../media/image170.wmf"/><Relationship Id="rId72" Type="http://schemas.openxmlformats.org/officeDocument/2006/relationships/image" Target="../media/image191.wmf"/><Relationship Id="rId3" Type="http://schemas.openxmlformats.org/officeDocument/2006/relationships/control" Target="../activeX/activeX64.xml"/><Relationship Id="rId12" Type="http://schemas.openxmlformats.org/officeDocument/2006/relationships/control" Target="../activeX/activeX73.xml"/><Relationship Id="rId17" Type="http://schemas.openxmlformats.org/officeDocument/2006/relationships/control" Target="../activeX/activeX78.xml"/><Relationship Id="rId25" Type="http://schemas.openxmlformats.org/officeDocument/2006/relationships/control" Target="../activeX/activeX86.xml"/><Relationship Id="rId33" Type="http://schemas.openxmlformats.org/officeDocument/2006/relationships/slideLayout" Target="../slideLayouts/slideLayout6.xml"/><Relationship Id="rId38" Type="http://schemas.openxmlformats.org/officeDocument/2006/relationships/hyperlink" Target="pica3://cbs.dnb.de:1042,1,329578/?\zoe+\12+042176204" TargetMode="External"/><Relationship Id="rId46" Type="http://schemas.openxmlformats.org/officeDocument/2006/relationships/image" Target="../media/image166.wmf"/><Relationship Id="rId59" Type="http://schemas.openxmlformats.org/officeDocument/2006/relationships/image" Target="../media/image178.wmf"/><Relationship Id="rId67" Type="http://schemas.openxmlformats.org/officeDocument/2006/relationships/image" Target="../media/image186.wmf"/><Relationship Id="rId20" Type="http://schemas.openxmlformats.org/officeDocument/2006/relationships/control" Target="../activeX/activeX81.xml"/><Relationship Id="rId41" Type="http://schemas.openxmlformats.org/officeDocument/2006/relationships/hyperlink" Target="pica3://cbs.dnb.de:1042,1,329578/?\zoe+\12+040324230" TargetMode="External"/><Relationship Id="rId54" Type="http://schemas.openxmlformats.org/officeDocument/2006/relationships/image" Target="../media/image173.wmf"/><Relationship Id="rId62" Type="http://schemas.openxmlformats.org/officeDocument/2006/relationships/image" Target="../media/image181.wmf"/><Relationship Id="rId70" Type="http://schemas.openxmlformats.org/officeDocument/2006/relationships/image" Target="../media/image189.wmf"/><Relationship Id="rId1" Type="http://schemas.openxmlformats.org/officeDocument/2006/relationships/vmlDrawing" Target="../drawings/vmlDrawing3.vml"/><Relationship Id="rId6" Type="http://schemas.openxmlformats.org/officeDocument/2006/relationships/control" Target="../activeX/activeX67.xml"/></Relationships>
</file>

<file path=ppt/slides/_rels/slide25.xml.rels><?xml version="1.0" encoding="UTF-8" standalone="yes"?>
<Relationships xmlns="http://schemas.openxmlformats.org/package/2006/relationships"><Relationship Id="rId13" Type="http://schemas.openxmlformats.org/officeDocument/2006/relationships/control" Target="../activeX/activeX105.xml"/><Relationship Id="rId18" Type="http://schemas.openxmlformats.org/officeDocument/2006/relationships/control" Target="../activeX/activeX110.xml"/><Relationship Id="rId26" Type="http://schemas.openxmlformats.org/officeDocument/2006/relationships/control" Target="../activeX/activeX118.xml"/><Relationship Id="rId39" Type="http://schemas.openxmlformats.org/officeDocument/2006/relationships/hyperlink" Target="pica3://cbs.dnb.de:1042,1,329578/?\zoe+\12+00011314X" TargetMode="External"/><Relationship Id="rId21" Type="http://schemas.openxmlformats.org/officeDocument/2006/relationships/control" Target="../activeX/activeX113.xml"/><Relationship Id="rId34" Type="http://schemas.openxmlformats.org/officeDocument/2006/relationships/notesSlide" Target="../notesSlides/notesSlide25.xml"/><Relationship Id="rId42" Type="http://schemas.openxmlformats.org/officeDocument/2006/relationships/hyperlink" Target="pica3://cbs.dnb.de:1042,1,329578/?\zoe+\12+041328604" TargetMode="External"/><Relationship Id="rId47" Type="http://schemas.openxmlformats.org/officeDocument/2006/relationships/image" Target="../media/image221.wmf"/><Relationship Id="rId50" Type="http://schemas.openxmlformats.org/officeDocument/2006/relationships/image" Target="../media/image61.wmf"/><Relationship Id="rId55" Type="http://schemas.openxmlformats.org/officeDocument/2006/relationships/image" Target="../media/image228.wmf"/><Relationship Id="rId63" Type="http://schemas.openxmlformats.org/officeDocument/2006/relationships/image" Target="../media/image236.wmf"/><Relationship Id="rId68" Type="http://schemas.openxmlformats.org/officeDocument/2006/relationships/image" Target="../media/image241.wmf"/><Relationship Id="rId7" Type="http://schemas.openxmlformats.org/officeDocument/2006/relationships/control" Target="../activeX/activeX99.xml"/><Relationship Id="rId71" Type="http://schemas.openxmlformats.org/officeDocument/2006/relationships/image" Target="../media/image244.wmf"/><Relationship Id="rId2" Type="http://schemas.openxmlformats.org/officeDocument/2006/relationships/control" Target="../activeX/activeX94.xml"/><Relationship Id="rId16" Type="http://schemas.openxmlformats.org/officeDocument/2006/relationships/control" Target="../activeX/activeX108.xml"/><Relationship Id="rId29" Type="http://schemas.openxmlformats.org/officeDocument/2006/relationships/control" Target="../activeX/activeX121.xml"/><Relationship Id="rId11" Type="http://schemas.openxmlformats.org/officeDocument/2006/relationships/control" Target="../activeX/activeX103.xml"/><Relationship Id="rId24" Type="http://schemas.openxmlformats.org/officeDocument/2006/relationships/control" Target="../activeX/activeX116.xml"/><Relationship Id="rId32" Type="http://schemas.openxmlformats.org/officeDocument/2006/relationships/control" Target="../activeX/activeX124.xml"/><Relationship Id="rId37" Type="http://schemas.openxmlformats.org/officeDocument/2006/relationships/hyperlink" Target="pica3://cbs.dnb.de:1042,1,329578/?\zoe+\12+119171252" TargetMode="External"/><Relationship Id="rId40" Type="http://schemas.openxmlformats.org/officeDocument/2006/relationships/hyperlink" Target="pica3://cbs.dnb.de:1042,1,329578/?\zoe+\12+041327500" TargetMode="External"/><Relationship Id="rId45" Type="http://schemas.openxmlformats.org/officeDocument/2006/relationships/hyperlink" Target="pica3://cbs.dnb.de:1042,1,329578/?\zoe+\12+950816574" TargetMode="External"/><Relationship Id="rId53" Type="http://schemas.openxmlformats.org/officeDocument/2006/relationships/image" Target="../media/image226.wmf"/><Relationship Id="rId58" Type="http://schemas.openxmlformats.org/officeDocument/2006/relationships/image" Target="../media/image231.wmf"/><Relationship Id="rId66" Type="http://schemas.openxmlformats.org/officeDocument/2006/relationships/image" Target="../media/image239.wmf"/><Relationship Id="rId5" Type="http://schemas.openxmlformats.org/officeDocument/2006/relationships/control" Target="../activeX/activeX97.xml"/><Relationship Id="rId15" Type="http://schemas.openxmlformats.org/officeDocument/2006/relationships/control" Target="../activeX/activeX107.xml"/><Relationship Id="rId23" Type="http://schemas.openxmlformats.org/officeDocument/2006/relationships/control" Target="../activeX/activeX115.xml"/><Relationship Id="rId28" Type="http://schemas.openxmlformats.org/officeDocument/2006/relationships/control" Target="../activeX/activeX120.xml"/><Relationship Id="rId36" Type="http://schemas.openxmlformats.org/officeDocument/2006/relationships/hyperlink" Target="pica3://cbs.dnb.de:1042,1,329578/?\zoe+\12+1032303107" TargetMode="External"/><Relationship Id="rId49" Type="http://schemas.openxmlformats.org/officeDocument/2006/relationships/image" Target="../media/image223.wmf"/><Relationship Id="rId57" Type="http://schemas.openxmlformats.org/officeDocument/2006/relationships/image" Target="../media/image230.wmf"/><Relationship Id="rId61" Type="http://schemas.openxmlformats.org/officeDocument/2006/relationships/image" Target="../media/image234.wmf"/><Relationship Id="rId10" Type="http://schemas.openxmlformats.org/officeDocument/2006/relationships/control" Target="../activeX/activeX102.xml"/><Relationship Id="rId19" Type="http://schemas.openxmlformats.org/officeDocument/2006/relationships/control" Target="../activeX/activeX111.xml"/><Relationship Id="rId31" Type="http://schemas.openxmlformats.org/officeDocument/2006/relationships/control" Target="../activeX/activeX123.xml"/><Relationship Id="rId44" Type="http://schemas.openxmlformats.org/officeDocument/2006/relationships/hyperlink" Target="pica3://cbs.dnb.de:1042,1,329578/?\zoe+\12+04165711X" TargetMode="External"/><Relationship Id="rId52" Type="http://schemas.openxmlformats.org/officeDocument/2006/relationships/image" Target="../media/image225.wmf"/><Relationship Id="rId60" Type="http://schemas.openxmlformats.org/officeDocument/2006/relationships/image" Target="../media/image233.wmf"/><Relationship Id="rId65" Type="http://schemas.openxmlformats.org/officeDocument/2006/relationships/image" Target="../media/image238.wmf"/><Relationship Id="rId73" Type="http://schemas.openxmlformats.org/officeDocument/2006/relationships/image" Target="../media/image246.wmf"/><Relationship Id="rId4" Type="http://schemas.openxmlformats.org/officeDocument/2006/relationships/control" Target="../activeX/activeX96.xml"/><Relationship Id="rId9" Type="http://schemas.openxmlformats.org/officeDocument/2006/relationships/control" Target="../activeX/activeX101.xml"/><Relationship Id="rId14" Type="http://schemas.openxmlformats.org/officeDocument/2006/relationships/control" Target="../activeX/activeX106.xml"/><Relationship Id="rId22" Type="http://schemas.openxmlformats.org/officeDocument/2006/relationships/control" Target="../activeX/activeX114.xml"/><Relationship Id="rId27" Type="http://schemas.openxmlformats.org/officeDocument/2006/relationships/control" Target="../activeX/activeX119.xml"/><Relationship Id="rId30" Type="http://schemas.openxmlformats.org/officeDocument/2006/relationships/control" Target="../activeX/activeX122.xml"/><Relationship Id="rId35" Type="http://schemas.openxmlformats.org/officeDocument/2006/relationships/hyperlink" Target="pica3://cbs.dnb.de:1042,1,329578/?\zoe+\12+1170714196" TargetMode="External"/><Relationship Id="rId43" Type="http://schemas.openxmlformats.org/officeDocument/2006/relationships/hyperlink" Target="pica3://cbs.dnb.de:1042,1,329578/?\zoe+\12+965252043" TargetMode="External"/><Relationship Id="rId48" Type="http://schemas.openxmlformats.org/officeDocument/2006/relationships/image" Target="../media/image222.wmf"/><Relationship Id="rId56" Type="http://schemas.openxmlformats.org/officeDocument/2006/relationships/image" Target="../media/image229.wmf"/><Relationship Id="rId64" Type="http://schemas.openxmlformats.org/officeDocument/2006/relationships/image" Target="../media/image237.wmf"/><Relationship Id="rId69" Type="http://schemas.openxmlformats.org/officeDocument/2006/relationships/image" Target="../media/image242.wmf"/><Relationship Id="rId8" Type="http://schemas.openxmlformats.org/officeDocument/2006/relationships/control" Target="../activeX/activeX100.xml"/><Relationship Id="rId51" Type="http://schemas.openxmlformats.org/officeDocument/2006/relationships/image" Target="../media/image224.wmf"/><Relationship Id="rId72" Type="http://schemas.openxmlformats.org/officeDocument/2006/relationships/image" Target="../media/image245.wmf"/><Relationship Id="rId3" Type="http://schemas.openxmlformats.org/officeDocument/2006/relationships/control" Target="../activeX/activeX95.xml"/><Relationship Id="rId12" Type="http://schemas.openxmlformats.org/officeDocument/2006/relationships/control" Target="../activeX/activeX104.xml"/><Relationship Id="rId17" Type="http://schemas.openxmlformats.org/officeDocument/2006/relationships/control" Target="../activeX/activeX109.xml"/><Relationship Id="rId25" Type="http://schemas.openxmlformats.org/officeDocument/2006/relationships/control" Target="../activeX/activeX117.xml"/><Relationship Id="rId33" Type="http://schemas.openxmlformats.org/officeDocument/2006/relationships/slideLayout" Target="../slideLayouts/slideLayout6.xml"/><Relationship Id="rId38" Type="http://schemas.openxmlformats.org/officeDocument/2006/relationships/hyperlink" Target="pica3://cbs.dnb.de:1042,1,329578/?\zoe+\12+004411471" TargetMode="External"/><Relationship Id="rId46" Type="http://schemas.openxmlformats.org/officeDocument/2006/relationships/image" Target="../media/image220.wmf"/><Relationship Id="rId59" Type="http://schemas.openxmlformats.org/officeDocument/2006/relationships/image" Target="../media/image232.wmf"/><Relationship Id="rId67" Type="http://schemas.openxmlformats.org/officeDocument/2006/relationships/image" Target="../media/image240.wmf"/><Relationship Id="rId20" Type="http://schemas.openxmlformats.org/officeDocument/2006/relationships/control" Target="../activeX/activeX112.xml"/><Relationship Id="rId41" Type="http://schemas.openxmlformats.org/officeDocument/2006/relationships/hyperlink" Target="pica3://cbs.dnb.de:1042,1,329578/?\zoe+\12+041312376" TargetMode="External"/><Relationship Id="rId54" Type="http://schemas.openxmlformats.org/officeDocument/2006/relationships/image" Target="../media/image227.wmf"/><Relationship Id="rId62" Type="http://schemas.openxmlformats.org/officeDocument/2006/relationships/image" Target="../media/image235.wmf"/><Relationship Id="rId70" Type="http://schemas.openxmlformats.org/officeDocument/2006/relationships/image" Target="../media/image243.wmf"/><Relationship Id="rId1" Type="http://schemas.openxmlformats.org/officeDocument/2006/relationships/vmlDrawing" Target="../drawings/vmlDrawing4.vml"/><Relationship Id="rId6" Type="http://schemas.openxmlformats.org/officeDocument/2006/relationships/control" Target="../activeX/activeX9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7.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248.jpeg"/></Relationships>
</file>

<file path=ppt/slides/_rels/slide28.xml.rels><?xml version="1.0" encoding="UTF-8" standalone="yes"?>
<Relationships xmlns="http://schemas.openxmlformats.org/package/2006/relationships"><Relationship Id="rId3" Type="http://schemas.openxmlformats.org/officeDocument/2006/relationships/image" Target="../media/image249.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248.jpeg"/></Relationships>
</file>

<file path=ppt/slides/_rels/slide29.xml.rels><?xml version="1.0" encoding="UTF-8" standalone="yes"?>
<Relationships xmlns="http://schemas.openxmlformats.org/package/2006/relationships"><Relationship Id="rId3" Type="http://schemas.openxmlformats.org/officeDocument/2006/relationships/image" Target="../media/image249.pn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24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9.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248.jpeg"/></Relationships>
</file>

<file path=ppt/slides/_rels/slide31.xml.rels><?xml version="1.0" encoding="UTF-8" standalone="yes"?>
<Relationships xmlns="http://schemas.openxmlformats.org/package/2006/relationships"><Relationship Id="rId3" Type="http://schemas.openxmlformats.org/officeDocument/2006/relationships/hyperlink" Target="https://lobid.org/gnd/"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swb.bsz-bw.de/"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0.jpe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25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DE" dirty="0" smtClean="0"/>
              <a:t>Typographie trifft GND</a:t>
            </a:r>
            <a:br>
              <a:rPr lang="de-DE" dirty="0" smtClean="0"/>
            </a:br>
            <a:r>
              <a:rPr lang="de-DE" sz="2000" dirty="0" smtClean="0"/>
              <a:t>Der Arbeitsnachlass Jan </a:t>
            </a:r>
            <a:r>
              <a:rPr lang="de-DE" sz="2000" dirty="0" err="1" smtClean="0"/>
              <a:t>Tschicholds</a:t>
            </a:r>
            <a:r>
              <a:rPr lang="de-DE" sz="2000" dirty="0" smtClean="0"/>
              <a:t> und das Erschließen mit Normdaten</a:t>
            </a:r>
            <a:endParaRPr lang="de-DE" sz="2000" dirty="0"/>
          </a:p>
        </p:txBody>
      </p:sp>
      <p:sp>
        <p:nvSpPr>
          <p:cNvPr id="8" name="Rectangle 11"/>
          <p:cNvSpPr>
            <a:spLocks noGrp="1" noChangeArrowheads="1"/>
          </p:cNvSpPr>
          <p:nvPr>
            <p:ph type="subTitle" idx="1"/>
          </p:nvPr>
        </p:nvSpPr>
        <p:spPr>
          <a:noFill/>
        </p:spPr>
        <p:txBody>
          <a:bodyPr/>
          <a:lstStyle/>
          <a:p>
            <a:pPr>
              <a:spcBef>
                <a:spcPts val="0"/>
              </a:spcBef>
            </a:pPr>
            <a:r>
              <a:rPr lang="de-DE" dirty="0" smtClean="0"/>
              <a:t>Dr. Ramon Voges</a:t>
            </a:r>
            <a:endParaRPr lang="de-DE" dirty="0"/>
          </a:p>
        </p:txBody>
      </p:sp>
      <p:sp>
        <p:nvSpPr>
          <p:cNvPr id="3075" name="Rectangle 4"/>
          <p:cNvSpPr>
            <a:spLocks noChangeArrowheads="1"/>
          </p:cNvSpPr>
          <p:nvPr/>
        </p:nvSpPr>
        <p:spPr bwMode="auto">
          <a:xfrm>
            <a:off x="288000" y="1"/>
            <a:ext cx="215900" cy="897564"/>
          </a:xfrm>
          <a:prstGeom prst="rect">
            <a:avLst/>
          </a:prstGeom>
          <a:solidFill>
            <a:srgbClr val="0046C4"/>
          </a:solidFill>
          <a:ln w="9525">
            <a:noFill/>
            <a:miter lim="800000"/>
            <a:headEnd/>
            <a:tailEnd/>
          </a:ln>
        </p:spPr>
        <p:txBody>
          <a:bodyPr wrap="none" lIns="0" tIns="72000" rIns="0" bIns="0" anchor="ctr" anchorCtr="1"/>
          <a:lstStyle/>
          <a:p>
            <a:pPr algn="ctr"/>
            <a:fld id="{EBFEB206-4A3F-4696-935B-82AB82FC11DA}" type="slidenum">
              <a:rPr lang="de-DE" sz="1000" b="1"/>
              <a:pPr algn="ctr"/>
              <a:t>1</a:t>
            </a:fld>
            <a:endParaRPr lang="de-DE" sz="1000" b="1" dirty="0"/>
          </a:p>
        </p:txBody>
      </p:sp>
      <p:sp>
        <p:nvSpPr>
          <p:cNvPr id="2" name="Fußzeilenplatzhalter 1"/>
          <p:cNvSpPr>
            <a:spLocks noGrp="1"/>
          </p:cNvSpPr>
          <p:nvPr>
            <p:ph type="ftr" sz="quarter" idx="10"/>
          </p:nvPr>
        </p:nvSpPr>
        <p:spPr/>
        <p:txBody>
          <a:bodyPr/>
          <a:lstStyle/>
          <a:p>
            <a:pPr>
              <a:defRPr/>
            </a:pPr>
            <a:r>
              <a:rPr lang="de-DE" smtClean="0"/>
              <a:t>| Typgraphie trifft GND | 23. Oktober 2019</a:t>
            </a:r>
            <a:endParaRPr lang="de-D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ChangeArrowheads="1"/>
          </p:cNvSpPr>
          <p:nvPr/>
        </p:nvSpPr>
        <p:spPr bwMode="auto">
          <a:xfrm>
            <a:off x="287338" y="0"/>
            <a:ext cx="215900" cy="896400"/>
          </a:xfrm>
          <a:prstGeom prst="rect">
            <a:avLst/>
          </a:prstGeom>
          <a:solidFill>
            <a:srgbClr val="FB8630"/>
          </a:solidFill>
          <a:ln w="9525">
            <a:noFill/>
            <a:miter lim="800000"/>
            <a:headEnd/>
            <a:tailEnd/>
          </a:ln>
        </p:spPr>
        <p:txBody>
          <a:bodyPr wrap="none" lIns="0" tIns="72000" rIns="0" bIns="0" anchor="ctr" anchorCtr="1"/>
          <a:lstStyle/>
          <a:p>
            <a:pPr algn="ctr"/>
            <a:fld id="{E15918B6-6326-4FE2-9FF6-A6C9AEDA9D7E}" type="slidenum">
              <a:rPr lang="de-DE" sz="1000" b="1"/>
              <a:pPr algn="ctr"/>
              <a:t>10</a:t>
            </a:fld>
            <a:endParaRPr lang="de-DE" sz="1000" b="1"/>
          </a:p>
        </p:txBody>
      </p:sp>
      <p:sp>
        <p:nvSpPr>
          <p:cNvPr id="5" name="Inhaltsplatzhalter 4"/>
          <p:cNvSpPr>
            <a:spLocks noGrp="1"/>
          </p:cNvSpPr>
          <p:nvPr>
            <p:ph sz="half" idx="2"/>
          </p:nvPr>
        </p:nvSpPr>
        <p:spPr/>
        <p:txBody>
          <a:bodyPr/>
          <a:lstStyle/>
          <a:p>
            <a:pPr>
              <a:buFont typeface="Arial" panose="020B0604020202020204" pitchFamily="34" charset="0"/>
              <a:buChar char="•"/>
            </a:pPr>
            <a:r>
              <a:rPr lang="de-DE" dirty="0" smtClean="0"/>
              <a:t>1884 als Museum des Deutschen Buchgewerbes gegründet</a:t>
            </a:r>
          </a:p>
          <a:p>
            <a:pPr>
              <a:buFont typeface="Arial" panose="020B0604020202020204" pitchFamily="34" charset="0"/>
              <a:buChar char="•"/>
            </a:pPr>
            <a:r>
              <a:rPr lang="de-DE" dirty="0" smtClean="0"/>
              <a:t>seit 1943 in den Räumen der Deutschen Bücherei</a:t>
            </a:r>
          </a:p>
          <a:p>
            <a:pPr>
              <a:buFont typeface="Arial" panose="020B0604020202020204" pitchFamily="34" charset="0"/>
              <a:buChar char="•"/>
            </a:pPr>
            <a:r>
              <a:rPr lang="de-DE" dirty="0" smtClean="0"/>
              <a:t>seit 1950 Abteilung der Deutschen Bücherei</a:t>
            </a:r>
            <a:endParaRPr lang="de-DE" dirty="0"/>
          </a:p>
        </p:txBody>
      </p:sp>
      <p:sp>
        <p:nvSpPr>
          <p:cNvPr id="10"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2" name="Titel 1"/>
          <p:cNvSpPr>
            <a:spLocks noGrp="1"/>
          </p:cNvSpPr>
          <p:nvPr>
            <p:ph type="title"/>
          </p:nvPr>
        </p:nvSpPr>
        <p:spPr/>
        <p:txBody>
          <a:bodyPr/>
          <a:lstStyle/>
          <a:p>
            <a:r>
              <a:rPr lang="de-DE" dirty="0" smtClean="0"/>
              <a:t>Deutsches Buch- und Schriftmuseum</a:t>
            </a:r>
            <a:endParaRPr lang="de-DE" dirty="0"/>
          </a:p>
        </p:txBody>
      </p:sp>
      <p:pic>
        <p:nvPicPr>
          <p:cNvPr id="8" name="Inhaltsplatzhalter 2">
            <a:extLst>
              <a:ext uri="{FF2B5EF4-FFF2-40B4-BE49-F238E27FC236}">
                <a16:creationId xmlns:a16="http://schemas.microsoft.com/office/drawing/2014/main" xmlns="" id="{5EC78FDC-47A7-B248-9E85-E546321A0D8C}"/>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92736" y="2167500"/>
            <a:ext cx="4129404" cy="2451561"/>
          </a:xfrm>
        </p:spPr>
      </p:pic>
    </p:spTree>
    <p:extLst>
      <p:ext uri="{BB962C8B-B14F-4D97-AF65-F5344CB8AC3E}">
        <p14:creationId xmlns:p14="http://schemas.microsoft.com/office/powerpoint/2010/main" val="337400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ChangeArrowheads="1"/>
          </p:cNvSpPr>
          <p:nvPr/>
        </p:nvSpPr>
        <p:spPr bwMode="auto">
          <a:xfrm>
            <a:off x="287338" y="0"/>
            <a:ext cx="215900" cy="896400"/>
          </a:xfrm>
          <a:prstGeom prst="rect">
            <a:avLst/>
          </a:prstGeom>
          <a:solidFill>
            <a:srgbClr val="FB8630"/>
          </a:solidFill>
          <a:ln w="9525">
            <a:noFill/>
            <a:miter lim="800000"/>
            <a:headEnd/>
            <a:tailEnd/>
          </a:ln>
        </p:spPr>
        <p:txBody>
          <a:bodyPr wrap="none" lIns="0" tIns="72000" rIns="0" bIns="0" anchor="ctr" anchorCtr="1"/>
          <a:lstStyle/>
          <a:p>
            <a:pPr algn="ctr"/>
            <a:fld id="{E15918B6-6326-4FE2-9FF6-A6C9AEDA9D7E}" type="slidenum">
              <a:rPr lang="de-DE" sz="1000" b="1"/>
              <a:pPr algn="ctr"/>
              <a:t>11</a:t>
            </a:fld>
            <a:endParaRPr lang="de-DE" sz="1000" b="1"/>
          </a:p>
        </p:txBody>
      </p:sp>
      <p:sp>
        <p:nvSpPr>
          <p:cNvPr id="5" name="Inhaltsplatzhalter 4"/>
          <p:cNvSpPr>
            <a:spLocks noGrp="1"/>
          </p:cNvSpPr>
          <p:nvPr>
            <p:ph sz="half" idx="2"/>
          </p:nvPr>
        </p:nvSpPr>
        <p:spPr>
          <a:xfrm>
            <a:off x="4608000" y="1707654"/>
            <a:ext cx="4140000" cy="2754000"/>
          </a:xfrm>
        </p:spPr>
        <p:txBody>
          <a:bodyPr/>
          <a:lstStyle/>
          <a:p>
            <a:pPr>
              <a:buFont typeface="Arial" panose="020B0604020202020204" pitchFamily="34" charset="0"/>
              <a:buChar char="•"/>
            </a:pPr>
            <a:r>
              <a:rPr lang="de-DE" dirty="0" smtClean="0"/>
              <a:t>1990 Abteilung der DNB</a:t>
            </a:r>
          </a:p>
          <a:p>
            <a:pPr>
              <a:buFont typeface="Arial" panose="020B0604020202020204" pitchFamily="34" charset="0"/>
              <a:buChar char="•"/>
            </a:pPr>
            <a:r>
              <a:rPr lang="de-DE" dirty="0" smtClean="0"/>
              <a:t>2007-2012 Neubau</a:t>
            </a:r>
          </a:p>
          <a:p>
            <a:pPr>
              <a:buFont typeface="Arial" panose="020B0604020202020204" pitchFamily="34" charset="0"/>
              <a:buChar char="•"/>
            </a:pPr>
            <a:r>
              <a:rPr lang="de-DE" dirty="0" smtClean="0"/>
              <a:t>14.000qm für ca. 2 Millionen Objekte</a:t>
            </a:r>
          </a:p>
          <a:p>
            <a:pPr>
              <a:buFont typeface="Arial" panose="020B0604020202020204" pitchFamily="34" charset="0"/>
              <a:buChar char="•"/>
            </a:pPr>
            <a:r>
              <a:rPr lang="de-DE" dirty="0" smtClean="0"/>
              <a:t>Dauer- und Wechselausstellungen</a:t>
            </a:r>
          </a:p>
          <a:p>
            <a:pPr>
              <a:buFont typeface="Arial" panose="020B0604020202020204" pitchFamily="34" charset="0"/>
              <a:buChar char="•"/>
            </a:pPr>
            <a:r>
              <a:rPr lang="de-DE" dirty="0" smtClean="0"/>
              <a:t>Lesesaal</a:t>
            </a:r>
            <a:endParaRPr lang="de-DE" dirty="0"/>
          </a:p>
        </p:txBody>
      </p:sp>
      <p:sp>
        <p:nvSpPr>
          <p:cNvPr id="10"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2" name="Titel 1"/>
          <p:cNvSpPr>
            <a:spLocks noGrp="1"/>
          </p:cNvSpPr>
          <p:nvPr>
            <p:ph type="title"/>
          </p:nvPr>
        </p:nvSpPr>
        <p:spPr/>
        <p:txBody>
          <a:bodyPr/>
          <a:lstStyle/>
          <a:p>
            <a:r>
              <a:rPr lang="de-DE" dirty="0" smtClean="0"/>
              <a:t>Deutsches Buch- und Schriftmuseum</a:t>
            </a:r>
            <a:endParaRPr lang="de-DE" dirty="0"/>
          </a:p>
        </p:txBody>
      </p:sp>
      <p:pic>
        <p:nvPicPr>
          <p:cNvPr id="8" name="Inhaltsplatzhalter 2">
            <a:extLst>
              <a:ext uri="{FF2B5EF4-FFF2-40B4-BE49-F238E27FC236}">
                <a16:creationId xmlns:a16="http://schemas.microsoft.com/office/drawing/2014/main" xmlns="" id="{5EC78FDC-47A7-B248-9E85-E546321A0D8C}"/>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90786" y="1857600"/>
            <a:ext cx="4129404" cy="2754313"/>
          </a:xfrm>
        </p:spPr>
      </p:pic>
    </p:spTree>
    <p:extLst>
      <p:ext uri="{BB962C8B-B14F-4D97-AF65-F5344CB8AC3E}">
        <p14:creationId xmlns:p14="http://schemas.microsoft.com/office/powerpoint/2010/main" val="295101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ChangeArrowheads="1"/>
          </p:cNvSpPr>
          <p:nvPr/>
        </p:nvSpPr>
        <p:spPr bwMode="auto">
          <a:xfrm>
            <a:off x="287338" y="0"/>
            <a:ext cx="215900" cy="896400"/>
          </a:xfrm>
          <a:prstGeom prst="rect">
            <a:avLst/>
          </a:prstGeom>
          <a:solidFill>
            <a:srgbClr val="FB8630"/>
          </a:solidFill>
          <a:ln w="9525">
            <a:noFill/>
            <a:miter lim="800000"/>
            <a:headEnd/>
            <a:tailEnd/>
          </a:ln>
        </p:spPr>
        <p:txBody>
          <a:bodyPr wrap="none" lIns="0" tIns="72000" rIns="0" bIns="0" anchor="ctr" anchorCtr="1"/>
          <a:lstStyle/>
          <a:p>
            <a:pPr algn="ctr"/>
            <a:fld id="{E15918B6-6326-4FE2-9FF6-A6C9AEDA9D7E}" type="slidenum">
              <a:rPr lang="de-DE" sz="1000" b="1"/>
              <a:pPr algn="ctr"/>
              <a:t>12</a:t>
            </a:fld>
            <a:endParaRPr lang="de-DE" sz="1000" b="1"/>
          </a:p>
        </p:txBody>
      </p:sp>
      <p:sp>
        <p:nvSpPr>
          <p:cNvPr id="10"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2" name="Titel 1"/>
          <p:cNvSpPr>
            <a:spLocks noGrp="1"/>
          </p:cNvSpPr>
          <p:nvPr>
            <p:ph type="title"/>
          </p:nvPr>
        </p:nvSpPr>
        <p:spPr/>
        <p:txBody>
          <a:bodyPr/>
          <a:lstStyle/>
          <a:p>
            <a:r>
              <a:rPr lang="de-DE" dirty="0" err="1" smtClean="0"/>
              <a:t>Tschichold</a:t>
            </a:r>
            <a:r>
              <a:rPr lang="de-DE" dirty="0" smtClean="0"/>
              <a:t> und das DBSM</a:t>
            </a:r>
            <a:endParaRPr lang="de-DE" dirty="0"/>
          </a:p>
        </p:txBody>
      </p:sp>
      <p:pic>
        <p:nvPicPr>
          <p:cNvPr id="8" name="Inhaltsplatzhalter 2">
            <a:extLst>
              <a:ext uri="{FF2B5EF4-FFF2-40B4-BE49-F238E27FC236}">
                <a16:creationId xmlns:a16="http://schemas.microsoft.com/office/drawing/2014/main" xmlns="" id="{5EC78FDC-47A7-B248-9E85-E546321A0D8C}"/>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716016" y="2018264"/>
            <a:ext cx="4129404" cy="2754313"/>
          </a:xfrm>
        </p:spPr>
      </p:pic>
      <p:pic>
        <p:nvPicPr>
          <p:cNvPr id="7" name="Inhaltsplatzhalt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287338" y="2029465"/>
            <a:ext cx="4032448" cy="2733862"/>
          </a:xfrm>
        </p:spPr>
      </p:pic>
    </p:spTree>
    <p:extLst>
      <p:ext uri="{BB962C8B-B14F-4D97-AF65-F5344CB8AC3E}">
        <p14:creationId xmlns:p14="http://schemas.microsoft.com/office/powerpoint/2010/main" val="35097680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ChangeArrowheads="1"/>
          </p:cNvSpPr>
          <p:nvPr/>
        </p:nvSpPr>
        <p:spPr bwMode="auto">
          <a:xfrm>
            <a:off x="287338" y="0"/>
            <a:ext cx="215900" cy="896400"/>
          </a:xfrm>
          <a:prstGeom prst="rect">
            <a:avLst/>
          </a:prstGeom>
          <a:solidFill>
            <a:srgbClr val="E62E2E"/>
          </a:solidFill>
          <a:ln w="9525">
            <a:noFill/>
            <a:miter lim="800000"/>
            <a:headEnd/>
            <a:tailEnd/>
          </a:ln>
        </p:spPr>
        <p:txBody>
          <a:bodyPr wrap="none" lIns="0" tIns="72000" rIns="0" bIns="0" anchor="ctr" anchorCtr="1"/>
          <a:lstStyle/>
          <a:p>
            <a:pPr algn="ctr"/>
            <a:fld id="{5B255F3E-E2AF-4E08-A2BE-E5C3AAFE6FE5}" type="slidenum">
              <a:rPr lang="de-DE" sz="1000" b="1"/>
              <a:pPr algn="ctr"/>
              <a:t>13</a:t>
            </a:fld>
            <a:endParaRPr lang="de-DE" sz="1000" b="1"/>
          </a:p>
        </p:txBody>
      </p:sp>
      <p:sp>
        <p:nvSpPr>
          <p:cNvPr id="10"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6" name="Titel 1"/>
          <p:cNvSpPr txBox="1">
            <a:spLocks/>
          </p:cNvSpPr>
          <p:nvPr/>
        </p:nvSpPr>
        <p:spPr>
          <a:xfrm>
            <a:off x="503238" y="2139702"/>
            <a:ext cx="8460000" cy="777600"/>
          </a:xfrm>
          <a:prstGeom prst="rect">
            <a:avLst/>
          </a:prstGeom>
        </p:spPr>
        <p:txBody>
          <a:bodyPr/>
          <a:lstStyle>
            <a:lvl1pPr algn="l" rtl="0" eaLnBrk="1" fontAlgn="base" hangingPunct="1">
              <a:lnSpc>
                <a:spcPts val="3000"/>
              </a:lnSpc>
              <a:spcBef>
                <a:spcPct val="0"/>
              </a:spcBef>
              <a:spcAft>
                <a:spcPct val="0"/>
              </a:spcAft>
              <a:defRPr sz="2600" b="1">
                <a:solidFill>
                  <a:schemeClr val="tx2"/>
                </a:solidFill>
                <a:latin typeface="+mj-lt"/>
                <a:ea typeface="+mj-ea"/>
                <a:cs typeface="+mj-cs"/>
              </a:defRPr>
            </a:lvl1pPr>
            <a:lvl2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2pPr>
            <a:lvl3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3pPr>
            <a:lvl4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4pPr>
            <a:lvl5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5pPr>
            <a:lvl6pPr marL="457200" algn="l" rtl="0" eaLnBrk="1" fontAlgn="base" hangingPunct="1">
              <a:spcBef>
                <a:spcPct val="0"/>
              </a:spcBef>
              <a:spcAft>
                <a:spcPct val="0"/>
              </a:spcAft>
              <a:defRPr sz="2600" b="1">
                <a:solidFill>
                  <a:schemeClr val="tx2"/>
                </a:solidFill>
                <a:latin typeface="Verdana" pitchFamily="34" charset="0"/>
                <a:cs typeface="Arial" charset="0"/>
              </a:defRPr>
            </a:lvl6pPr>
            <a:lvl7pPr marL="914400" algn="l" rtl="0" eaLnBrk="1" fontAlgn="base" hangingPunct="1">
              <a:spcBef>
                <a:spcPct val="0"/>
              </a:spcBef>
              <a:spcAft>
                <a:spcPct val="0"/>
              </a:spcAft>
              <a:defRPr sz="2600" b="1">
                <a:solidFill>
                  <a:schemeClr val="tx2"/>
                </a:solidFill>
                <a:latin typeface="Verdana" pitchFamily="34" charset="0"/>
                <a:cs typeface="Arial" charset="0"/>
              </a:defRPr>
            </a:lvl7pPr>
            <a:lvl8pPr marL="1371600" algn="l" rtl="0" eaLnBrk="1" fontAlgn="base" hangingPunct="1">
              <a:spcBef>
                <a:spcPct val="0"/>
              </a:spcBef>
              <a:spcAft>
                <a:spcPct val="0"/>
              </a:spcAft>
              <a:defRPr sz="2600" b="1">
                <a:solidFill>
                  <a:schemeClr val="tx2"/>
                </a:solidFill>
                <a:latin typeface="Verdana" pitchFamily="34" charset="0"/>
                <a:cs typeface="Arial" charset="0"/>
              </a:defRPr>
            </a:lvl8pPr>
            <a:lvl9pPr marL="1828800" algn="l" rtl="0" eaLnBrk="1" fontAlgn="base" hangingPunct="1">
              <a:spcBef>
                <a:spcPct val="0"/>
              </a:spcBef>
              <a:spcAft>
                <a:spcPct val="0"/>
              </a:spcAft>
              <a:defRPr sz="2600" b="1">
                <a:solidFill>
                  <a:schemeClr val="tx2"/>
                </a:solidFill>
                <a:latin typeface="Verdana" pitchFamily="34" charset="0"/>
                <a:cs typeface="Arial" charset="0"/>
              </a:defRPr>
            </a:lvl9pPr>
          </a:lstStyle>
          <a:p>
            <a:r>
              <a:rPr lang="de-DE" kern="0" dirty="0"/>
              <a:t>2</a:t>
            </a:r>
            <a:r>
              <a:rPr lang="de-DE" kern="0" dirty="0" smtClean="0"/>
              <a:t>. Digitalisieren, bitte!</a:t>
            </a:r>
            <a:endParaRPr lang="de-DE" kern="0" dirty="0"/>
          </a:p>
        </p:txBody>
      </p:sp>
    </p:spTree>
    <p:extLst>
      <p:ext uri="{BB962C8B-B14F-4D97-AF65-F5344CB8AC3E}">
        <p14:creationId xmlns:p14="http://schemas.microsoft.com/office/powerpoint/2010/main" val="2328635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4"/>
          <p:cNvSpPr>
            <a:spLocks noChangeArrowheads="1"/>
          </p:cNvSpPr>
          <p:nvPr/>
        </p:nvSpPr>
        <p:spPr bwMode="auto">
          <a:xfrm>
            <a:off x="287338" y="0"/>
            <a:ext cx="215900" cy="896400"/>
          </a:xfrm>
          <a:prstGeom prst="rect">
            <a:avLst/>
          </a:prstGeom>
          <a:solidFill>
            <a:srgbClr val="A4B900"/>
          </a:solidFill>
          <a:ln w="9525">
            <a:noFill/>
            <a:miter lim="800000"/>
            <a:headEnd/>
            <a:tailEnd/>
          </a:ln>
        </p:spPr>
        <p:txBody>
          <a:bodyPr wrap="none" lIns="0" tIns="72000" rIns="0" bIns="0" anchor="ctr" anchorCtr="1"/>
          <a:lstStyle/>
          <a:p>
            <a:pPr algn="ctr"/>
            <a:fld id="{6E989BB9-3CC7-4ADB-A5A9-6FC66B9DB0FD}" type="slidenum">
              <a:rPr lang="de-DE" sz="1000" b="1"/>
              <a:pPr algn="ctr"/>
              <a:t>14</a:t>
            </a:fld>
            <a:endParaRPr lang="de-DE" sz="1000" b="1" dirty="0"/>
          </a:p>
        </p:txBody>
      </p:sp>
      <p:sp>
        <p:nvSpPr>
          <p:cNvPr id="10"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pic>
        <p:nvPicPr>
          <p:cNvPr id="4" name="Inhaltsplatzhalt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52487" y="2016125"/>
            <a:ext cx="4131076" cy="2754313"/>
          </a:xfrm>
        </p:spPr>
      </p:pic>
      <p:sp>
        <p:nvSpPr>
          <p:cNvPr id="2" name="Titel 1"/>
          <p:cNvSpPr>
            <a:spLocks noGrp="1"/>
          </p:cNvSpPr>
          <p:nvPr>
            <p:ph type="title"/>
          </p:nvPr>
        </p:nvSpPr>
        <p:spPr/>
        <p:txBody>
          <a:bodyPr/>
          <a:lstStyle/>
          <a:p>
            <a:r>
              <a:rPr lang="de-DE" dirty="0" err="1" smtClean="0"/>
              <a:t>Tschicholds</a:t>
            </a:r>
            <a:r>
              <a:rPr lang="de-DE" dirty="0" smtClean="0"/>
              <a:t> Nachlass</a:t>
            </a:r>
            <a:endParaRPr lang="de-DE" dirty="0"/>
          </a:p>
        </p:txBody>
      </p:sp>
    </p:spTree>
    <p:extLst>
      <p:ext uri="{BB962C8B-B14F-4D97-AF65-F5344CB8AC3E}">
        <p14:creationId xmlns:p14="http://schemas.microsoft.com/office/powerpoint/2010/main" val="671980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ChangeArrowheads="1"/>
          </p:cNvSpPr>
          <p:nvPr/>
        </p:nvSpPr>
        <p:spPr bwMode="auto">
          <a:xfrm>
            <a:off x="287338" y="0"/>
            <a:ext cx="215900" cy="896400"/>
          </a:xfrm>
          <a:prstGeom prst="rect">
            <a:avLst/>
          </a:prstGeom>
          <a:solidFill>
            <a:srgbClr val="FFC920"/>
          </a:solidFill>
          <a:ln w="9525">
            <a:noFill/>
            <a:miter lim="800000"/>
            <a:headEnd/>
            <a:tailEnd/>
          </a:ln>
        </p:spPr>
        <p:txBody>
          <a:bodyPr wrap="none" lIns="0" tIns="72000" rIns="0" bIns="0" anchor="ctr" anchorCtr="1"/>
          <a:lstStyle/>
          <a:p>
            <a:pPr algn="ctr"/>
            <a:fld id="{1EB0142D-B270-4794-8B97-49896BD769A3}" type="slidenum">
              <a:rPr lang="de-DE" sz="1000" b="1"/>
              <a:pPr algn="ctr"/>
              <a:t>15</a:t>
            </a:fld>
            <a:endParaRPr lang="de-DE" sz="1000" b="1"/>
          </a:p>
        </p:txBody>
      </p:sp>
      <p:pic>
        <p:nvPicPr>
          <p:cNvPr id="6" name="Inhaltsplatzhalt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21229" y="2016125"/>
            <a:ext cx="3672417" cy="2754313"/>
          </a:xfrm>
        </p:spPr>
      </p:pic>
      <p:sp>
        <p:nvSpPr>
          <p:cNvPr id="5" name="Inhaltsplatzhalter 4"/>
          <p:cNvSpPr>
            <a:spLocks noGrp="1"/>
          </p:cNvSpPr>
          <p:nvPr>
            <p:ph sz="half" idx="2"/>
          </p:nvPr>
        </p:nvSpPr>
        <p:spPr/>
        <p:txBody>
          <a:bodyPr/>
          <a:lstStyle/>
          <a:p>
            <a:pPr>
              <a:buFont typeface="Arial" panose="020B0604020202020204" pitchFamily="34" charset="0"/>
              <a:buChar char="•"/>
            </a:pPr>
            <a:r>
              <a:rPr lang="de-DE" dirty="0" smtClean="0"/>
              <a:t>101 von 174 Kisten digitalisieren</a:t>
            </a:r>
            <a:endParaRPr lang="de-DE" dirty="0"/>
          </a:p>
        </p:txBody>
      </p:sp>
      <p:sp>
        <p:nvSpPr>
          <p:cNvPr id="10"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2" name="Titel 1"/>
          <p:cNvSpPr>
            <a:spLocks noGrp="1"/>
          </p:cNvSpPr>
          <p:nvPr>
            <p:ph type="title"/>
          </p:nvPr>
        </p:nvSpPr>
        <p:spPr/>
        <p:txBody>
          <a:bodyPr/>
          <a:lstStyle/>
          <a:p>
            <a:r>
              <a:rPr lang="de-DE" dirty="0"/>
              <a:t>Zugang </a:t>
            </a:r>
            <a:r>
              <a:rPr lang="de-DE" dirty="0" smtClean="0"/>
              <a:t>und Bestandsschutz</a:t>
            </a:r>
            <a:endParaRPr lang="de-DE" dirty="0"/>
          </a:p>
        </p:txBody>
      </p:sp>
    </p:spTree>
    <p:extLst>
      <p:ext uri="{BB962C8B-B14F-4D97-AF65-F5344CB8AC3E}">
        <p14:creationId xmlns:p14="http://schemas.microsoft.com/office/powerpoint/2010/main" val="1937633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ChangeArrowheads="1"/>
          </p:cNvSpPr>
          <p:nvPr/>
        </p:nvSpPr>
        <p:spPr bwMode="auto">
          <a:xfrm>
            <a:off x="287338" y="0"/>
            <a:ext cx="215900" cy="896400"/>
          </a:xfrm>
          <a:prstGeom prst="rect">
            <a:avLst/>
          </a:prstGeom>
          <a:solidFill>
            <a:srgbClr val="FFC920"/>
          </a:solidFill>
          <a:ln w="9525">
            <a:noFill/>
            <a:miter lim="800000"/>
            <a:headEnd/>
            <a:tailEnd/>
          </a:ln>
        </p:spPr>
        <p:txBody>
          <a:bodyPr wrap="none" lIns="0" tIns="72000" rIns="0" bIns="0" anchor="ctr" anchorCtr="1"/>
          <a:lstStyle/>
          <a:p>
            <a:pPr algn="ctr"/>
            <a:fld id="{1EB0142D-B270-4794-8B97-49896BD769A3}" type="slidenum">
              <a:rPr lang="de-DE" sz="1000" b="1"/>
              <a:pPr algn="ctr"/>
              <a:t>16</a:t>
            </a:fld>
            <a:endParaRPr lang="de-DE" sz="1000" b="1"/>
          </a:p>
        </p:txBody>
      </p:sp>
      <p:pic>
        <p:nvPicPr>
          <p:cNvPr id="6" name="Inhaltsplatzhalt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21229" y="2016125"/>
            <a:ext cx="3672417" cy="2754313"/>
          </a:xfrm>
        </p:spPr>
      </p:pic>
      <p:sp>
        <p:nvSpPr>
          <p:cNvPr id="5" name="Inhaltsplatzhalter 4"/>
          <p:cNvSpPr>
            <a:spLocks noGrp="1"/>
          </p:cNvSpPr>
          <p:nvPr>
            <p:ph sz="half" idx="2"/>
          </p:nvPr>
        </p:nvSpPr>
        <p:spPr/>
        <p:txBody>
          <a:bodyPr/>
          <a:lstStyle/>
          <a:p>
            <a:pPr>
              <a:buFont typeface="Arial" panose="020B0604020202020204" pitchFamily="34" charset="0"/>
              <a:buChar char="•"/>
            </a:pPr>
            <a:r>
              <a:rPr lang="de-DE" dirty="0" smtClean="0"/>
              <a:t>101 von 174 Kisten digitalisieren</a:t>
            </a:r>
          </a:p>
          <a:p>
            <a:pPr>
              <a:buFont typeface="Arial" panose="020B0604020202020204" pitchFamily="34" charset="0"/>
              <a:buChar char="•"/>
            </a:pPr>
            <a:r>
              <a:rPr lang="de-DE" dirty="0" smtClean="0"/>
              <a:t>gemeinsam mit Prof. Dr. Patrick Rössler (Universität Erfurt)</a:t>
            </a:r>
          </a:p>
        </p:txBody>
      </p:sp>
      <p:sp>
        <p:nvSpPr>
          <p:cNvPr id="10"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2" name="Titel 1"/>
          <p:cNvSpPr>
            <a:spLocks noGrp="1"/>
          </p:cNvSpPr>
          <p:nvPr>
            <p:ph type="title"/>
          </p:nvPr>
        </p:nvSpPr>
        <p:spPr/>
        <p:txBody>
          <a:bodyPr/>
          <a:lstStyle/>
          <a:p>
            <a:r>
              <a:rPr lang="de-DE" dirty="0"/>
              <a:t>Zugang </a:t>
            </a:r>
            <a:r>
              <a:rPr lang="de-DE" dirty="0" smtClean="0"/>
              <a:t>und Bestandsschutz</a:t>
            </a:r>
            <a:endParaRPr lang="de-DE" dirty="0"/>
          </a:p>
        </p:txBody>
      </p:sp>
    </p:spTree>
    <p:extLst>
      <p:ext uri="{BB962C8B-B14F-4D97-AF65-F5344CB8AC3E}">
        <p14:creationId xmlns:p14="http://schemas.microsoft.com/office/powerpoint/2010/main" val="8548251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ChangeArrowheads="1"/>
          </p:cNvSpPr>
          <p:nvPr/>
        </p:nvSpPr>
        <p:spPr bwMode="auto">
          <a:xfrm>
            <a:off x="287338" y="0"/>
            <a:ext cx="215900" cy="896400"/>
          </a:xfrm>
          <a:prstGeom prst="rect">
            <a:avLst/>
          </a:prstGeom>
          <a:solidFill>
            <a:srgbClr val="FFC920"/>
          </a:solidFill>
          <a:ln w="9525">
            <a:noFill/>
            <a:miter lim="800000"/>
            <a:headEnd/>
            <a:tailEnd/>
          </a:ln>
        </p:spPr>
        <p:txBody>
          <a:bodyPr wrap="none" lIns="0" tIns="72000" rIns="0" bIns="0" anchor="ctr" anchorCtr="1"/>
          <a:lstStyle/>
          <a:p>
            <a:pPr algn="ctr"/>
            <a:fld id="{1EB0142D-B270-4794-8B97-49896BD769A3}" type="slidenum">
              <a:rPr lang="de-DE" sz="1000" b="1"/>
              <a:pPr algn="ctr"/>
              <a:t>17</a:t>
            </a:fld>
            <a:endParaRPr lang="de-DE" sz="1000" b="1"/>
          </a:p>
        </p:txBody>
      </p:sp>
      <p:pic>
        <p:nvPicPr>
          <p:cNvPr id="6" name="Inhaltsplatzhalt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21229" y="2016125"/>
            <a:ext cx="3672417" cy="2754313"/>
          </a:xfrm>
        </p:spPr>
      </p:pic>
      <p:sp>
        <p:nvSpPr>
          <p:cNvPr id="5" name="Inhaltsplatzhalter 4"/>
          <p:cNvSpPr>
            <a:spLocks noGrp="1"/>
          </p:cNvSpPr>
          <p:nvPr>
            <p:ph sz="half" idx="2"/>
          </p:nvPr>
        </p:nvSpPr>
        <p:spPr/>
        <p:txBody>
          <a:bodyPr/>
          <a:lstStyle/>
          <a:p>
            <a:pPr>
              <a:buFont typeface="Arial" panose="020B0604020202020204" pitchFamily="34" charset="0"/>
              <a:buChar char="•"/>
            </a:pPr>
            <a:r>
              <a:rPr lang="de-DE" dirty="0" smtClean="0"/>
              <a:t>101 von 174 Kisten digitalisieren</a:t>
            </a:r>
          </a:p>
          <a:p>
            <a:pPr>
              <a:buFont typeface="Arial" panose="020B0604020202020204" pitchFamily="34" charset="0"/>
              <a:buChar char="•"/>
            </a:pPr>
            <a:r>
              <a:rPr lang="de-DE" dirty="0" smtClean="0"/>
              <a:t>gemeinsam mit Prof. Dr. Patrick Rössler (Universität Erfurt)</a:t>
            </a:r>
          </a:p>
          <a:p>
            <a:pPr>
              <a:buFont typeface="Arial" panose="020B0604020202020204" pitchFamily="34" charset="0"/>
              <a:buChar char="•"/>
            </a:pPr>
            <a:r>
              <a:rPr lang="de-DE" dirty="0" smtClean="0"/>
              <a:t>110.000 Euro Fördervolumen</a:t>
            </a:r>
          </a:p>
        </p:txBody>
      </p:sp>
      <p:sp>
        <p:nvSpPr>
          <p:cNvPr id="10"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2" name="Titel 1"/>
          <p:cNvSpPr>
            <a:spLocks noGrp="1"/>
          </p:cNvSpPr>
          <p:nvPr>
            <p:ph type="title"/>
          </p:nvPr>
        </p:nvSpPr>
        <p:spPr/>
        <p:txBody>
          <a:bodyPr/>
          <a:lstStyle/>
          <a:p>
            <a:r>
              <a:rPr lang="de-DE" dirty="0"/>
              <a:t>Zugang </a:t>
            </a:r>
            <a:r>
              <a:rPr lang="de-DE" dirty="0" smtClean="0"/>
              <a:t>und Bestandsschutz</a:t>
            </a:r>
            <a:endParaRPr lang="de-DE" dirty="0"/>
          </a:p>
        </p:txBody>
      </p:sp>
    </p:spTree>
    <p:extLst>
      <p:ext uri="{BB962C8B-B14F-4D97-AF65-F5344CB8AC3E}">
        <p14:creationId xmlns:p14="http://schemas.microsoft.com/office/powerpoint/2010/main" val="12324811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ChangeArrowheads="1"/>
          </p:cNvSpPr>
          <p:nvPr/>
        </p:nvSpPr>
        <p:spPr bwMode="auto">
          <a:xfrm>
            <a:off x="287338" y="0"/>
            <a:ext cx="215900" cy="896400"/>
          </a:xfrm>
          <a:prstGeom prst="rect">
            <a:avLst/>
          </a:prstGeom>
          <a:solidFill>
            <a:srgbClr val="FFC920"/>
          </a:solidFill>
          <a:ln w="9525">
            <a:noFill/>
            <a:miter lim="800000"/>
            <a:headEnd/>
            <a:tailEnd/>
          </a:ln>
        </p:spPr>
        <p:txBody>
          <a:bodyPr wrap="none" lIns="0" tIns="72000" rIns="0" bIns="0" anchor="ctr" anchorCtr="1"/>
          <a:lstStyle/>
          <a:p>
            <a:pPr algn="ctr"/>
            <a:fld id="{1EB0142D-B270-4794-8B97-49896BD769A3}" type="slidenum">
              <a:rPr lang="de-DE" sz="1000" b="1"/>
              <a:pPr algn="ctr"/>
              <a:t>18</a:t>
            </a:fld>
            <a:endParaRPr lang="de-DE" sz="1000" b="1"/>
          </a:p>
        </p:txBody>
      </p:sp>
      <p:pic>
        <p:nvPicPr>
          <p:cNvPr id="6" name="Inhaltsplatzhalt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21229" y="2016125"/>
            <a:ext cx="3672417" cy="2754313"/>
          </a:xfrm>
        </p:spPr>
      </p:pic>
      <p:sp>
        <p:nvSpPr>
          <p:cNvPr id="5" name="Inhaltsplatzhalter 4"/>
          <p:cNvSpPr>
            <a:spLocks noGrp="1"/>
          </p:cNvSpPr>
          <p:nvPr>
            <p:ph sz="half" idx="2"/>
          </p:nvPr>
        </p:nvSpPr>
        <p:spPr/>
        <p:txBody>
          <a:bodyPr/>
          <a:lstStyle/>
          <a:p>
            <a:pPr>
              <a:buFont typeface="Arial" panose="020B0604020202020204" pitchFamily="34" charset="0"/>
              <a:buChar char="•"/>
            </a:pPr>
            <a:r>
              <a:rPr lang="de-DE" dirty="0" smtClean="0"/>
              <a:t>101 von 174 Kisten digitalisieren</a:t>
            </a:r>
          </a:p>
          <a:p>
            <a:pPr>
              <a:buFont typeface="Arial" panose="020B0604020202020204" pitchFamily="34" charset="0"/>
              <a:buChar char="•"/>
            </a:pPr>
            <a:r>
              <a:rPr lang="de-DE" dirty="0" smtClean="0"/>
              <a:t>gemeinsam mit Prof. Dr. Patrick Rössler (Universität Erfurt)</a:t>
            </a:r>
          </a:p>
          <a:p>
            <a:pPr>
              <a:buFont typeface="Arial" panose="020B0604020202020204" pitchFamily="34" charset="0"/>
              <a:buChar char="•"/>
            </a:pPr>
            <a:r>
              <a:rPr lang="de-DE" dirty="0" smtClean="0"/>
              <a:t>110.000 Euro Fördervolumen</a:t>
            </a:r>
          </a:p>
          <a:p>
            <a:pPr>
              <a:buFont typeface="Arial" panose="020B0604020202020204" pitchFamily="34" charset="0"/>
              <a:buChar char="•"/>
            </a:pPr>
            <a:r>
              <a:rPr lang="de-DE" dirty="0" smtClean="0"/>
              <a:t>18 Monate Laufzeit</a:t>
            </a:r>
            <a:endParaRPr lang="de-DE" dirty="0"/>
          </a:p>
        </p:txBody>
      </p:sp>
      <p:sp>
        <p:nvSpPr>
          <p:cNvPr id="10"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2" name="Titel 1"/>
          <p:cNvSpPr>
            <a:spLocks noGrp="1"/>
          </p:cNvSpPr>
          <p:nvPr>
            <p:ph type="title"/>
          </p:nvPr>
        </p:nvSpPr>
        <p:spPr/>
        <p:txBody>
          <a:bodyPr/>
          <a:lstStyle/>
          <a:p>
            <a:r>
              <a:rPr lang="de-DE" dirty="0"/>
              <a:t>Zugang </a:t>
            </a:r>
            <a:r>
              <a:rPr lang="de-DE" dirty="0" smtClean="0"/>
              <a:t>und Bestandsschutz</a:t>
            </a:r>
            <a:endParaRPr lang="de-DE" dirty="0"/>
          </a:p>
        </p:txBody>
      </p:sp>
    </p:spTree>
    <p:extLst>
      <p:ext uri="{BB962C8B-B14F-4D97-AF65-F5344CB8AC3E}">
        <p14:creationId xmlns:p14="http://schemas.microsoft.com/office/powerpoint/2010/main" val="15166078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ChangeArrowheads="1"/>
          </p:cNvSpPr>
          <p:nvPr/>
        </p:nvSpPr>
        <p:spPr bwMode="auto">
          <a:xfrm>
            <a:off x="287338" y="0"/>
            <a:ext cx="215900" cy="896400"/>
          </a:xfrm>
          <a:prstGeom prst="rect">
            <a:avLst/>
          </a:prstGeom>
          <a:solidFill>
            <a:srgbClr val="007EEF"/>
          </a:solidFill>
          <a:ln w="9525">
            <a:noFill/>
            <a:miter lim="800000"/>
            <a:headEnd/>
            <a:tailEnd/>
          </a:ln>
        </p:spPr>
        <p:txBody>
          <a:bodyPr wrap="none" lIns="0" tIns="72000" rIns="0" bIns="0" anchor="ctr" anchorCtr="1"/>
          <a:lstStyle/>
          <a:p>
            <a:pPr algn="ctr"/>
            <a:fld id="{5BB910FC-E7E2-4C07-816E-9606D72285F4}" type="slidenum">
              <a:rPr lang="de-DE" sz="1000" b="1"/>
              <a:pPr algn="ctr"/>
              <a:t>19</a:t>
            </a:fld>
            <a:endParaRPr lang="de-DE" sz="1000" b="1" dirty="0"/>
          </a:p>
        </p:txBody>
      </p:sp>
      <p:pic>
        <p:nvPicPr>
          <p:cNvPr id="6" name="Inhaltsplatzhalt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87338" y="1857600"/>
            <a:ext cx="4140200" cy="2744619"/>
          </a:xfrm>
        </p:spPr>
      </p:pic>
      <p:sp>
        <p:nvSpPr>
          <p:cNvPr id="5" name="Inhaltsplatzhalter 4"/>
          <p:cNvSpPr>
            <a:spLocks noGrp="1"/>
          </p:cNvSpPr>
          <p:nvPr>
            <p:ph sz="half" idx="2"/>
          </p:nvPr>
        </p:nvSpPr>
        <p:spPr/>
        <p:txBody>
          <a:bodyPr/>
          <a:lstStyle/>
          <a:p>
            <a:pPr>
              <a:buFont typeface="Arial" panose="020B0604020202020204" pitchFamily="34" charset="0"/>
              <a:buChar char="•"/>
            </a:pPr>
            <a:r>
              <a:rPr lang="de-DE" dirty="0" smtClean="0"/>
              <a:t>Erschließen nach dem Regelwerk "Ressourcenerschließung mit Normdaten in Archiven und Bibliotheken" (RNAB)</a:t>
            </a:r>
          </a:p>
          <a:p>
            <a:pPr>
              <a:buFont typeface="Arial" panose="020B0604020202020204" pitchFamily="34" charset="0"/>
              <a:buChar char="•"/>
            </a:pPr>
            <a:r>
              <a:rPr lang="de-DE" dirty="0" smtClean="0"/>
              <a:t>GND für Personen, </a:t>
            </a:r>
            <a:r>
              <a:rPr lang="de-DE" dirty="0" err="1" smtClean="0"/>
              <a:t>Geographica</a:t>
            </a:r>
            <a:r>
              <a:rPr lang="de-DE" dirty="0" smtClean="0"/>
              <a:t>, Korporationen, Sachgruppen</a:t>
            </a:r>
            <a:endParaRPr lang="de-DE" dirty="0"/>
          </a:p>
        </p:txBody>
      </p:sp>
      <p:sp>
        <p:nvSpPr>
          <p:cNvPr id="10"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2" name="Titel 1"/>
          <p:cNvSpPr>
            <a:spLocks noGrp="1"/>
          </p:cNvSpPr>
          <p:nvPr>
            <p:ph type="title"/>
          </p:nvPr>
        </p:nvSpPr>
        <p:spPr/>
        <p:txBody>
          <a:bodyPr/>
          <a:lstStyle/>
          <a:p>
            <a:r>
              <a:rPr lang="de-DE" dirty="0" smtClean="0"/>
              <a:t>Digitalisieren und Erschließen</a:t>
            </a:r>
            <a:endParaRPr lang="de-DE" dirty="0"/>
          </a:p>
        </p:txBody>
      </p:sp>
    </p:spTree>
    <p:extLst>
      <p:ext uri="{BB962C8B-B14F-4D97-AF65-F5344CB8AC3E}">
        <p14:creationId xmlns:p14="http://schemas.microsoft.com/office/powerpoint/2010/main" val="142568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de-DE" smtClean="0"/>
              <a:t>| Typgraphie trifft GND | 23. Oktober 2019</a:t>
            </a:r>
            <a:endParaRPr lang="de-DE"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2361" y="709268"/>
            <a:ext cx="1615783" cy="2211718"/>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3118764"/>
            <a:ext cx="2507663" cy="1919755"/>
          </a:xfrm>
          <a:prstGeom prst="rect">
            <a:avLst/>
          </a:prstGeom>
        </p:spPr>
      </p:pic>
      <p:pic>
        <p:nvPicPr>
          <p:cNvPr id="9" name="Grafik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9241" y="709268"/>
            <a:ext cx="1574687" cy="2207505"/>
          </a:xfrm>
          <a:prstGeom prst="rect">
            <a:avLst/>
          </a:prstGeom>
        </p:spPr>
      </p:pic>
      <p:pic>
        <p:nvPicPr>
          <p:cNvPr id="10" name="Grafik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2800" y="3115398"/>
            <a:ext cx="1328131" cy="1900347"/>
          </a:xfrm>
          <a:prstGeom prst="rect">
            <a:avLst/>
          </a:prstGeom>
        </p:spPr>
      </p:pic>
      <p:pic>
        <p:nvPicPr>
          <p:cNvPr id="12" name="Grafik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1112" y="3115398"/>
            <a:ext cx="2874475" cy="1900347"/>
          </a:xfrm>
          <a:prstGeom prst="rect">
            <a:avLst/>
          </a:prstGeom>
        </p:spPr>
      </p:pic>
      <p:pic>
        <p:nvPicPr>
          <p:cNvPr id="13" name="Grafik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96577" y="1184363"/>
            <a:ext cx="2499641" cy="1742805"/>
          </a:xfrm>
          <a:prstGeom prst="rect">
            <a:avLst/>
          </a:prstGeom>
        </p:spPr>
      </p:pic>
      <p:sp>
        <p:nvSpPr>
          <p:cNvPr id="15" name="Rectangle 4"/>
          <p:cNvSpPr>
            <a:spLocks noChangeArrowheads="1"/>
          </p:cNvSpPr>
          <p:nvPr/>
        </p:nvSpPr>
        <p:spPr bwMode="auto">
          <a:xfrm>
            <a:off x="287338" y="1"/>
            <a:ext cx="216000" cy="897563"/>
          </a:xfrm>
          <a:prstGeom prst="rect">
            <a:avLst/>
          </a:prstGeom>
          <a:solidFill>
            <a:srgbClr val="00AEFA"/>
          </a:solidFill>
          <a:ln w="9525">
            <a:noFill/>
            <a:miter lim="800000"/>
            <a:headEnd/>
            <a:tailEnd/>
          </a:ln>
        </p:spPr>
        <p:txBody>
          <a:bodyPr wrap="none" lIns="0" tIns="72000" rIns="0" bIns="0" anchor="ctr" anchorCtr="1"/>
          <a:lstStyle/>
          <a:p>
            <a:pPr algn="ctr"/>
            <a:r>
              <a:rPr lang="de-DE" sz="1000" b="1" dirty="0" smtClean="0"/>
              <a:t>2</a:t>
            </a:r>
            <a:endParaRPr lang="de-DE" sz="1000" b="1" dirty="0"/>
          </a:p>
        </p:txBody>
      </p:sp>
      <p:pic>
        <p:nvPicPr>
          <p:cNvPr id="11" name="Grafik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4330" y="709268"/>
            <a:ext cx="1676478" cy="2207505"/>
          </a:xfrm>
          <a:prstGeom prst="rect">
            <a:avLst/>
          </a:prstGeom>
        </p:spPr>
      </p:pic>
    </p:spTree>
    <p:extLst>
      <p:ext uri="{BB962C8B-B14F-4D97-AF65-F5344CB8AC3E}">
        <p14:creationId xmlns:p14="http://schemas.microsoft.com/office/powerpoint/2010/main" val="306194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ChangeArrowheads="1"/>
          </p:cNvSpPr>
          <p:nvPr/>
        </p:nvSpPr>
        <p:spPr bwMode="auto">
          <a:xfrm>
            <a:off x="287338" y="0"/>
            <a:ext cx="215900" cy="896400"/>
          </a:xfrm>
          <a:prstGeom prst="rect">
            <a:avLst/>
          </a:prstGeom>
          <a:solidFill>
            <a:srgbClr val="007EEF"/>
          </a:solidFill>
          <a:ln w="9525">
            <a:noFill/>
            <a:miter lim="800000"/>
            <a:headEnd/>
            <a:tailEnd/>
          </a:ln>
        </p:spPr>
        <p:txBody>
          <a:bodyPr wrap="none" lIns="0" tIns="72000" rIns="0" bIns="0" anchor="ctr" anchorCtr="1"/>
          <a:lstStyle/>
          <a:p>
            <a:pPr algn="ctr"/>
            <a:fld id="{5BB910FC-E7E2-4C07-816E-9606D72285F4}" type="slidenum">
              <a:rPr lang="de-DE" sz="1000" b="1"/>
              <a:pPr algn="ctr"/>
              <a:t>20</a:t>
            </a:fld>
            <a:endParaRPr lang="de-DE" sz="1000" b="1" dirty="0"/>
          </a:p>
        </p:txBody>
      </p:sp>
      <p:pic>
        <p:nvPicPr>
          <p:cNvPr id="6" name="Inhaltsplatzhalt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87338" y="1857600"/>
            <a:ext cx="4140200" cy="2744619"/>
          </a:xfrm>
        </p:spPr>
      </p:pic>
      <p:pic>
        <p:nvPicPr>
          <p:cNvPr id="3" name="Inhaltsplatzhalter 2"/>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716016" y="1857600"/>
            <a:ext cx="4140200" cy="2744619"/>
          </a:xfrm>
        </p:spPr>
      </p:pic>
      <p:sp>
        <p:nvSpPr>
          <p:cNvPr id="10"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2" name="Titel 1"/>
          <p:cNvSpPr>
            <a:spLocks noGrp="1"/>
          </p:cNvSpPr>
          <p:nvPr>
            <p:ph type="title"/>
          </p:nvPr>
        </p:nvSpPr>
        <p:spPr/>
        <p:txBody>
          <a:bodyPr/>
          <a:lstStyle/>
          <a:p>
            <a:r>
              <a:rPr lang="de-DE" dirty="0" smtClean="0"/>
              <a:t>Digitalisieren und Erschließen</a:t>
            </a:r>
            <a:endParaRPr lang="de-DE" dirty="0"/>
          </a:p>
        </p:txBody>
      </p:sp>
    </p:spTree>
    <p:extLst>
      <p:ext uri="{BB962C8B-B14F-4D97-AF65-F5344CB8AC3E}">
        <p14:creationId xmlns:p14="http://schemas.microsoft.com/office/powerpoint/2010/main" val="39419634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ChangeArrowheads="1"/>
          </p:cNvSpPr>
          <p:nvPr/>
        </p:nvSpPr>
        <p:spPr bwMode="auto">
          <a:xfrm>
            <a:off x="287338" y="1"/>
            <a:ext cx="215900" cy="897563"/>
          </a:xfrm>
          <a:prstGeom prst="rect">
            <a:avLst/>
          </a:prstGeom>
          <a:solidFill>
            <a:srgbClr val="FFC920"/>
          </a:solidFill>
          <a:ln w="9525">
            <a:noFill/>
            <a:miter lim="800000"/>
            <a:headEnd/>
            <a:tailEnd/>
          </a:ln>
        </p:spPr>
        <p:txBody>
          <a:bodyPr wrap="none" lIns="0" tIns="72000" rIns="0" bIns="0" anchor="ctr" anchorCtr="1"/>
          <a:lstStyle/>
          <a:p>
            <a:pPr algn="ctr"/>
            <a:fld id="{409DEF66-784C-4ABA-A954-EA29E77B5B61}" type="slidenum">
              <a:rPr lang="de-DE" sz="1000" b="1"/>
              <a:pPr algn="ctr"/>
              <a:t>21</a:t>
            </a:fld>
            <a:endParaRPr lang="de-DE" sz="1000" b="1" dirty="0"/>
          </a:p>
        </p:txBody>
      </p:sp>
      <p:pic>
        <p:nvPicPr>
          <p:cNvPr id="5" name="Inhaltsplatzhalt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860032" y="905219"/>
            <a:ext cx="2537891" cy="3806838"/>
          </a:xfrm>
        </p:spPr>
      </p:pic>
      <p:sp>
        <p:nvSpPr>
          <p:cNvPr id="3" name="Inhaltsplatzhalter 2"/>
          <p:cNvSpPr>
            <a:spLocks noGrp="1"/>
          </p:cNvSpPr>
          <p:nvPr>
            <p:ph sz="half" idx="2"/>
          </p:nvPr>
        </p:nvSpPr>
        <p:spPr>
          <a:xfrm>
            <a:off x="532800" y="1958057"/>
            <a:ext cx="4140000" cy="2754000"/>
          </a:xfrm>
        </p:spPr>
        <p:txBody>
          <a:bodyPr/>
          <a:lstStyle/>
          <a:p>
            <a:pPr>
              <a:buFont typeface="Arial" panose="020B0604020202020204" pitchFamily="34" charset="0"/>
              <a:buChar char="•"/>
            </a:pPr>
            <a:r>
              <a:rPr lang="de-DE" dirty="0" smtClean="0"/>
              <a:t>Kopie einer chinesischen Steintrommel unter einer Datenwolke</a:t>
            </a:r>
          </a:p>
          <a:p>
            <a:pPr>
              <a:buFont typeface="Arial" panose="020B0604020202020204" pitchFamily="34" charset="0"/>
              <a:buChar char="•"/>
            </a:pPr>
            <a:r>
              <a:rPr lang="de-DE" dirty="0" smtClean="0"/>
              <a:t>GND </a:t>
            </a:r>
            <a:r>
              <a:rPr lang="de-DE" dirty="0" err="1" smtClean="0"/>
              <a:t>Convention</a:t>
            </a:r>
            <a:r>
              <a:rPr lang="de-DE" dirty="0" smtClean="0"/>
              <a:t> 2018</a:t>
            </a:r>
            <a:endParaRPr lang="de-DE" dirty="0"/>
          </a:p>
        </p:txBody>
      </p:sp>
      <p:sp>
        <p:nvSpPr>
          <p:cNvPr id="7"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2" name="Titel 1"/>
          <p:cNvSpPr>
            <a:spLocks noGrp="1"/>
          </p:cNvSpPr>
          <p:nvPr>
            <p:ph type="title"/>
          </p:nvPr>
        </p:nvSpPr>
        <p:spPr/>
        <p:txBody>
          <a:bodyPr/>
          <a:lstStyle/>
          <a:p>
            <a:r>
              <a:rPr lang="de-DE" dirty="0" smtClean="0"/>
              <a:t>GND zum Erschließen</a:t>
            </a:r>
            <a:endParaRPr lang="de-D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ChangeArrowheads="1"/>
          </p:cNvSpPr>
          <p:nvPr/>
        </p:nvSpPr>
        <p:spPr bwMode="auto">
          <a:xfrm>
            <a:off x="287338" y="1"/>
            <a:ext cx="216000" cy="897563"/>
          </a:xfrm>
          <a:prstGeom prst="rect">
            <a:avLst/>
          </a:prstGeom>
          <a:solidFill>
            <a:srgbClr val="00AEFA"/>
          </a:solidFill>
          <a:ln w="9525">
            <a:noFill/>
            <a:miter lim="800000"/>
            <a:headEnd/>
            <a:tailEnd/>
          </a:ln>
        </p:spPr>
        <p:txBody>
          <a:bodyPr wrap="none" lIns="0" tIns="72000" rIns="0" bIns="0" anchor="ctr" anchorCtr="1"/>
          <a:lstStyle/>
          <a:p>
            <a:pPr algn="ctr"/>
            <a:fld id="{41DD5E45-7A98-4147-A7E0-A8DC2A41740A}" type="slidenum">
              <a:rPr lang="de-DE" sz="1000" b="1" smtClean="0"/>
              <a:pPr algn="ctr"/>
              <a:t>22</a:t>
            </a:fld>
            <a:endParaRPr lang="de-DE" sz="1000" b="1" dirty="0"/>
          </a:p>
        </p:txBody>
      </p:sp>
      <p:sp>
        <p:nvSpPr>
          <p:cNvPr id="7"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4" name="Textfeld 3"/>
          <p:cNvSpPr txBox="1"/>
          <p:nvPr/>
        </p:nvSpPr>
        <p:spPr>
          <a:xfrm>
            <a:off x="683568" y="987574"/>
            <a:ext cx="7920880" cy="3693319"/>
          </a:xfrm>
          <a:prstGeom prst="rect">
            <a:avLst/>
          </a:prstGeom>
          <a:noFill/>
        </p:spPr>
        <p:txBody>
          <a:bodyPr wrap="square" rtlCol="0">
            <a:spAutoFit/>
          </a:bodyPr>
          <a:lstStyle/>
          <a:p>
            <a:r>
              <a:rPr lang="de-DE" sz="900" dirty="0"/>
              <a:t>Eingabe: 0101:08-03-18 Änderung: 1170:09-07-19 16:27:38 Status: 0101:08-03-18</a:t>
            </a:r>
          </a:p>
          <a:p>
            <a:r>
              <a:rPr lang="de-DE" sz="900" b="1" dirty="0"/>
              <a:t>0500</a:t>
            </a:r>
            <a:r>
              <a:rPr lang="de-DE" sz="900" dirty="0"/>
              <a:t> </a:t>
            </a:r>
            <a:r>
              <a:rPr lang="de-DE" sz="900" dirty="0" err="1"/>
              <a:t>Xa</a:t>
            </a:r>
            <a:endParaRPr lang="de-DE" sz="900" dirty="0"/>
          </a:p>
          <a:p>
            <a:r>
              <a:rPr lang="de-DE" sz="900" b="1" dirty="0"/>
              <a:t>0501</a:t>
            </a:r>
            <a:r>
              <a:rPr lang="de-DE" sz="900" dirty="0"/>
              <a:t> dreidimensionale </a:t>
            </a:r>
            <a:r>
              <a:rPr lang="de-DE" sz="900" dirty="0" err="1"/>
              <a:t>Form</a:t>
            </a:r>
            <a:r>
              <a:rPr lang="de-DE" sz="900" b="1" dirty="0" err="1"/>
              <a:t>$b</a:t>
            </a:r>
            <a:r>
              <a:rPr lang="de-DE" sz="900" dirty="0" err="1"/>
              <a:t>tdf</a:t>
            </a:r>
            <a:endParaRPr lang="de-DE" sz="900" dirty="0"/>
          </a:p>
          <a:p>
            <a:r>
              <a:rPr lang="de-DE" sz="900" b="1" dirty="0"/>
              <a:t>0502</a:t>
            </a:r>
            <a:r>
              <a:rPr lang="de-DE" sz="900" dirty="0"/>
              <a:t> ohne Hilfsmittel zu </a:t>
            </a:r>
            <a:r>
              <a:rPr lang="de-DE" sz="900" dirty="0" err="1"/>
              <a:t>benutzen</a:t>
            </a:r>
            <a:r>
              <a:rPr lang="de-DE" sz="900" b="1" dirty="0" err="1"/>
              <a:t>$b</a:t>
            </a:r>
            <a:r>
              <a:rPr lang="de-DE" sz="900" dirty="0" err="1"/>
              <a:t>n</a:t>
            </a:r>
            <a:endParaRPr lang="de-DE" sz="900" dirty="0"/>
          </a:p>
          <a:p>
            <a:r>
              <a:rPr lang="de-DE" sz="900" b="1" dirty="0"/>
              <a:t>0503</a:t>
            </a:r>
            <a:r>
              <a:rPr lang="de-DE" sz="900" dirty="0"/>
              <a:t> </a:t>
            </a:r>
            <a:r>
              <a:rPr lang="de-DE" sz="900" dirty="0" err="1"/>
              <a:t>Gegenstand</a:t>
            </a:r>
            <a:r>
              <a:rPr lang="de-DE" sz="900" b="1" dirty="0" err="1"/>
              <a:t>$b</a:t>
            </a:r>
            <a:r>
              <a:rPr lang="de-DE" sz="900" dirty="0" err="1"/>
              <a:t>nr</a:t>
            </a:r>
            <a:endParaRPr lang="de-DE" sz="900" dirty="0"/>
          </a:p>
          <a:p>
            <a:r>
              <a:rPr lang="de-DE" sz="900" b="1" dirty="0"/>
              <a:t>0600</a:t>
            </a:r>
            <a:r>
              <a:rPr lang="de-DE" sz="900" dirty="0"/>
              <a:t> </a:t>
            </a:r>
            <a:r>
              <a:rPr lang="de-DE" sz="900" dirty="0" err="1"/>
              <a:t>yy</a:t>
            </a:r>
            <a:endParaRPr lang="de-DE" sz="900" dirty="0"/>
          </a:p>
          <a:p>
            <a:r>
              <a:rPr lang="de-DE" sz="900" b="1" dirty="0"/>
              <a:t>1100</a:t>
            </a:r>
            <a:r>
              <a:rPr lang="de-DE" sz="900" dirty="0"/>
              <a:t> 1914</a:t>
            </a:r>
            <a:r>
              <a:rPr lang="de-DE" sz="900" b="1" dirty="0"/>
              <a:t>$n</a:t>
            </a:r>
            <a:r>
              <a:rPr lang="de-DE" sz="900" dirty="0"/>
              <a:t>vor 1914</a:t>
            </a:r>
          </a:p>
          <a:p>
            <a:r>
              <a:rPr lang="de-DE" sz="900" b="1" dirty="0"/>
              <a:t>1110</a:t>
            </a:r>
            <a:r>
              <a:rPr lang="de-DE" sz="900" dirty="0"/>
              <a:t> Original 770 v.Chr.-221 v.Chr.*770 v.Chr.-221 v.Chr.</a:t>
            </a:r>
            <a:r>
              <a:rPr lang="de-DE" sz="900" b="1" dirty="0"/>
              <a:t>$4</a:t>
            </a:r>
            <a:r>
              <a:rPr lang="de-DE" sz="900" dirty="0"/>
              <a:t>ezth</a:t>
            </a:r>
          </a:p>
          <a:p>
            <a:r>
              <a:rPr lang="de-DE" sz="900" b="1" dirty="0"/>
              <a:t>1110</a:t>
            </a:r>
            <a:r>
              <a:rPr lang="de-DE" sz="900" dirty="0"/>
              <a:t> Kopie um 200 v.Chr.-100 n.Chr.*0000</a:t>
            </a:r>
            <a:r>
              <a:rPr lang="de-DE" sz="900" b="1" dirty="0"/>
              <a:t>$4</a:t>
            </a:r>
            <a:r>
              <a:rPr lang="de-DE" sz="900" dirty="0"/>
              <a:t>ezth</a:t>
            </a:r>
          </a:p>
          <a:p>
            <a:r>
              <a:rPr lang="de-DE" sz="900" b="1" dirty="0"/>
              <a:t>1110</a:t>
            </a:r>
            <a:r>
              <a:rPr lang="de-DE" sz="900" dirty="0"/>
              <a:t> um 600 n. Chr.*0600</a:t>
            </a:r>
            <a:r>
              <a:rPr lang="de-DE" sz="900" b="1" dirty="0"/>
              <a:t>$4</a:t>
            </a:r>
            <a:r>
              <a:rPr lang="de-DE" sz="900" dirty="0"/>
              <a:t>fund</a:t>
            </a:r>
          </a:p>
          <a:p>
            <a:r>
              <a:rPr lang="de-DE" sz="900" b="1" dirty="0"/>
              <a:t>1132</a:t>
            </a:r>
            <a:r>
              <a:rPr lang="de-DE" sz="900" dirty="0"/>
              <a:t> a1-analog;f1-text;f1-bild;f2-3d;e2-uv;o-kopie;v-ganz</a:t>
            </a:r>
          </a:p>
          <a:p>
            <a:r>
              <a:rPr lang="de-DE" sz="900" b="1" dirty="0"/>
              <a:t>1500</a:t>
            </a:r>
            <a:r>
              <a:rPr lang="de-DE" sz="900" dirty="0"/>
              <a:t> /1chi</a:t>
            </a:r>
          </a:p>
          <a:p>
            <a:r>
              <a:rPr lang="de-DE" sz="900" b="1" dirty="0"/>
              <a:t>1700</a:t>
            </a:r>
            <a:r>
              <a:rPr lang="de-DE" sz="900" dirty="0"/>
              <a:t> /1XB-CN</a:t>
            </a:r>
          </a:p>
          <a:p>
            <a:r>
              <a:rPr lang="de-DE" sz="900" b="1" dirty="0"/>
              <a:t>2199</a:t>
            </a:r>
            <a:r>
              <a:rPr lang="de-DE" sz="900" dirty="0"/>
              <a:t> [</a:t>
            </a:r>
            <a:r>
              <a:rPr lang="de-DE" sz="900" dirty="0" err="1"/>
              <a:t>dbsm-hans</a:t>
            </a:r>
            <a:r>
              <a:rPr lang="de-DE" sz="900" dirty="0"/>
              <a:t>]io216</a:t>
            </a:r>
          </a:p>
          <a:p>
            <a:r>
              <a:rPr lang="de-DE" sz="900" b="1" dirty="0"/>
              <a:t>2240</a:t>
            </a:r>
            <a:r>
              <a:rPr lang="de-DE" sz="900" dirty="0"/>
              <a:t> DNB:1154194485</a:t>
            </a:r>
          </a:p>
          <a:p>
            <a:r>
              <a:rPr lang="de-DE" sz="900" b="1" dirty="0"/>
              <a:t>3010</a:t>
            </a:r>
            <a:r>
              <a:rPr lang="de-DE" sz="900" dirty="0"/>
              <a:t> </a:t>
            </a:r>
            <a:r>
              <a:rPr lang="de-DE" sz="900" u="sng" dirty="0">
                <a:hlinkClick r:id="rId35"/>
              </a:rPr>
              <a:t>!1171268025!</a:t>
            </a:r>
            <a:r>
              <a:rPr lang="de-DE" sz="900" dirty="0"/>
              <a:t>Jacob, Waldemar [Tp3]</a:t>
            </a:r>
            <a:r>
              <a:rPr lang="de-DE" sz="900" b="1" dirty="0"/>
              <a:t>$B</a:t>
            </a:r>
            <a:r>
              <a:rPr lang="de-DE" sz="900" dirty="0"/>
              <a:t>Restaurator</a:t>
            </a:r>
            <a:r>
              <a:rPr lang="de-DE" sz="900" b="1" dirty="0"/>
              <a:t>$4</a:t>
            </a:r>
            <a:r>
              <a:rPr lang="de-DE" sz="900" dirty="0"/>
              <a:t>rsr</a:t>
            </a:r>
          </a:p>
          <a:p>
            <a:r>
              <a:rPr lang="de-DE" sz="900" b="1" dirty="0"/>
              <a:t>3010</a:t>
            </a:r>
            <a:r>
              <a:rPr lang="de-DE" sz="900" dirty="0"/>
              <a:t> </a:t>
            </a:r>
            <a:r>
              <a:rPr lang="de-DE" sz="900" u="sng" dirty="0">
                <a:hlinkClick r:id="rId36"/>
              </a:rPr>
              <a:t>!117126884X!</a:t>
            </a:r>
            <a:r>
              <a:rPr lang="de-DE" sz="900" dirty="0"/>
              <a:t>Neubacher, Christina [Tp3]</a:t>
            </a:r>
            <a:r>
              <a:rPr lang="de-DE" sz="900" b="1" dirty="0"/>
              <a:t>$B</a:t>
            </a:r>
            <a:r>
              <a:rPr lang="de-DE" sz="900" dirty="0"/>
              <a:t>Restaurator</a:t>
            </a:r>
            <a:r>
              <a:rPr lang="de-DE" sz="900" b="1" dirty="0"/>
              <a:t>$4</a:t>
            </a:r>
            <a:r>
              <a:rPr lang="de-DE" sz="900" dirty="0"/>
              <a:t>rsr</a:t>
            </a:r>
          </a:p>
          <a:p>
            <a:r>
              <a:rPr lang="de-DE" sz="900" b="1" dirty="0"/>
              <a:t>3210</a:t>
            </a:r>
            <a:r>
              <a:rPr lang="de-DE" sz="900" dirty="0"/>
              <a:t> </a:t>
            </a:r>
            <a:r>
              <a:rPr lang="de-DE" sz="900" u="sng" dirty="0">
                <a:hlinkClick r:id="rId37"/>
              </a:rPr>
              <a:t>!1171146213!</a:t>
            </a:r>
            <a:r>
              <a:rPr lang="de-DE" sz="900" dirty="0"/>
              <a:t>Steintrommel</a:t>
            </a:r>
            <a:r>
              <a:rPr lang="de-DE" sz="900" b="1" dirty="0"/>
              <a:t>$g</a:t>
            </a:r>
            <a:r>
              <a:rPr lang="de-DE" sz="900" dirty="0"/>
              <a:t>Gu gong </a:t>
            </a:r>
            <a:r>
              <a:rPr lang="de-DE" sz="900" dirty="0" err="1"/>
              <a:t>bo</a:t>
            </a:r>
            <a:r>
              <a:rPr lang="de-DE" sz="900" dirty="0"/>
              <a:t> </a:t>
            </a:r>
            <a:r>
              <a:rPr lang="de-DE" sz="900" dirty="0" err="1"/>
              <a:t>wu</a:t>
            </a:r>
            <a:r>
              <a:rPr lang="de-DE" sz="900" dirty="0"/>
              <a:t> </a:t>
            </a:r>
            <a:r>
              <a:rPr lang="de-DE" sz="900" dirty="0" err="1"/>
              <a:t>yuan</a:t>
            </a:r>
            <a:r>
              <a:rPr lang="de-DE" sz="900" dirty="0"/>
              <a:t>, Peking</a:t>
            </a:r>
            <a:r>
              <a:rPr lang="de-DE" sz="900" b="1" dirty="0"/>
              <a:t>$n</a:t>
            </a:r>
            <a:r>
              <a:rPr lang="de-DE" sz="900" dirty="0"/>
              <a:t>1 [Tu3]</a:t>
            </a:r>
          </a:p>
          <a:p>
            <a:r>
              <a:rPr lang="de-DE" sz="900" b="1" dirty="0"/>
              <a:t>4000</a:t>
            </a:r>
            <a:r>
              <a:rPr lang="de-DE" sz="900" dirty="0"/>
              <a:t> Steintrommel 1, altchinesischer Inschriftenstein, Kopie</a:t>
            </a:r>
          </a:p>
          <a:p>
            <a:r>
              <a:rPr lang="de-DE" sz="900" b="1" dirty="0"/>
              <a:t>4019</a:t>
            </a:r>
            <a:r>
              <a:rPr lang="de-DE" sz="900" dirty="0"/>
              <a:t> Chinesischer </a:t>
            </a:r>
            <a:r>
              <a:rPr lang="de-DE" sz="900" dirty="0" err="1"/>
              <a:t>Inschriftenstein</a:t>
            </a:r>
            <a:r>
              <a:rPr lang="de-DE" sz="900" b="1" dirty="0" err="1"/>
              <a:t>$B</a:t>
            </a:r>
            <a:r>
              <a:rPr lang="de-DE" sz="900" dirty="0" err="1"/>
              <a:t>obja</a:t>
            </a:r>
            <a:endParaRPr lang="de-DE" sz="900" dirty="0"/>
          </a:p>
          <a:p>
            <a:r>
              <a:rPr lang="de-DE" sz="900" b="1" dirty="0"/>
              <a:t>4019</a:t>
            </a:r>
            <a:r>
              <a:rPr lang="de-DE" sz="900" dirty="0"/>
              <a:t> </a:t>
            </a:r>
            <a:r>
              <a:rPr lang="de-DE" sz="900" dirty="0" err="1"/>
              <a:t>Nachbildung</a:t>
            </a:r>
            <a:r>
              <a:rPr lang="de-DE" sz="900" b="1" dirty="0" err="1"/>
              <a:t>$B</a:t>
            </a:r>
            <a:r>
              <a:rPr lang="de-DE" sz="900" dirty="0" err="1"/>
              <a:t>obja</a:t>
            </a:r>
            <a:endParaRPr lang="de-DE" sz="900" dirty="0"/>
          </a:p>
          <a:p>
            <a:r>
              <a:rPr lang="de-DE" sz="900" b="1" dirty="0"/>
              <a:t>4019</a:t>
            </a:r>
            <a:r>
              <a:rPr lang="de-DE" sz="900" dirty="0"/>
              <a:t> </a:t>
            </a:r>
            <a:r>
              <a:rPr lang="de-DE" sz="900" dirty="0" err="1"/>
              <a:t>Granitstein</a:t>
            </a:r>
            <a:r>
              <a:rPr lang="de-DE" sz="900" b="1" dirty="0" err="1"/>
              <a:t>$B</a:t>
            </a:r>
            <a:r>
              <a:rPr lang="de-DE" sz="900" dirty="0" err="1"/>
              <a:t>obja</a:t>
            </a:r>
            <a:endParaRPr lang="de-DE" sz="900" dirty="0"/>
          </a:p>
          <a:p>
            <a:r>
              <a:rPr lang="de-DE" sz="900" b="1" dirty="0"/>
              <a:t>4046</a:t>
            </a:r>
            <a:r>
              <a:rPr lang="de-DE" sz="900" dirty="0"/>
              <a:t> </a:t>
            </a:r>
            <a:r>
              <a:rPr lang="de-DE" sz="900" dirty="0" err="1"/>
              <a:t>Shaanxi</a:t>
            </a:r>
            <a:endParaRPr lang="de-DE" sz="900" dirty="0"/>
          </a:p>
          <a:p>
            <a:r>
              <a:rPr lang="de-DE" sz="900" b="1" dirty="0"/>
              <a:t>4060</a:t>
            </a:r>
            <a:r>
              <a:rPr lang="de-DE" sz="900" dirty="0"/>
              <a:t> 1 Stein</a:t>
            </a:r>
          </a:p>
          <a:p>
            <a:r>
              <a:rPr lang="de-DE" sz="900" b="1" dirty="0"/>
              <a:t>4062</a:t>
            </a:r>
            <a:r>
              <a:rPr lang="de-DE" sz="900" dirty="0"/>
              <a:t> Breite 50,0 cm, Länge 42,5 cm, Umfang 155,0 cm, Höhe 43,0 cm, Gewicht: 215 kg</a:t>
            </a:r>
            <a:r>
              <a:rPr lang="de-DE" sz="900" b="1" dirty="0"/>
              <a:t>$b</a:t>
            </a:r>
            <a:r>
              <a:rPr lang="de-DE" sz="900" dirty="0"/>
              <a:t>500</a:t>
            </a:r>
            <a:r>
              <a:rPr lang="de-DE" sz="900" b="1" dirty="0"/>
              <a:t>$h</a:t>
            </a:r>
            <a:r>
              <a:rPr lang="de-DE" sz="900" dirty="0"/>
              <a:t>425</a:t>
            </a:r>
            <a:r>
              <a:rPr lang="de-DE" sz="900" b="1" dirty="0"/>
              <a:t>$k</a:t>
            </a:r>
            <a:r>
              <a:rPr lang="de-DE" sz="900" dirty="0"/>
              <a:t>215000</a:t>
            </a:r>
            <a:r>
              <a:rPr lang="de-DE" sz="900" b="1" dirty="0"/>
              <a:t>$t</a:t>
            </a:r>
            <a:r>
              <a:rPr lang="de-DE" sz="900" dirty="0"/>
              <a:t>430</a:t>
            </a:r>
            <a:r>
              <a:rPr lang="de-DE" sz="900" b="1" dirty="0"/>
              <a:t>$4</a:t>
            </a:r>
            <a:r>
              <a:rPr lang="de-DE" sz="900" dirty="0"/>
              <a:t>mesa</a:t>
            </a:r>
          </a:p>
          <a:p>
            <a:r>
              <a:rPr lang="de-DE" sz="900" b="1" dirty="0"/>
              <a:t>4105</a:t>
            </a:r>
            <a:r>
              <a:rPr lang="de-DE" sz="900" dirty="0"/>
              <a:t> </a:t>
            </a:r>
            <a:r>
              <a:rPr lang="de-DE" sz="900" u="sng" dirty="0">
                <a:hlinkClick r:id="rId38"/>
              </a:rPr>
              <a:t>!107606101X!</a:t>
            </a:r>
            <a:r>
              <a:rPr lang="de-DE" sz="900" dirty="0"/>
              <a:t>Kulturhistorische Sammlung des Deutschen Buch- und </a:t>
            </a:r>
            <a:r>
              <a:rPr lang="de-DE" sz="900" dirty="0" smtClean="0"/>
              <a:t>Schriftmuseums</a:t>
            </a:r>
          </a:p>
        </p:txBody>
      </p:sp>
    </p:spTree>
    <p:controls>
      <mc:AlternateContent xmlns:mc="http://schemas.openxmlformats.org/markup-compatibility/2006">
        <mc:Choice xmlns:v="urn:schemas-microsoft-com:vml" Requires="v">
          <p:control spid="10052" name="HTMLHidden1" r:id="rId2" imgW="914400" imgH="228600"/>
        </mc:Choice>
        <mc:Fallback>
          <p:control name="HTMLHidden1" r:id="rId2" imgW="914400" imgH="228600">
            <p:pic>
              <p:nvPicPr>
                <p:cNvPr id="0" name="HTML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53" name="HTMLHidden2" r:id="rId3" imgW="914400" imgH="228600"/>
        </mc:Choice>
        <mc:Fallback>
          <p:control name="HTMLHidden2" r:id="rId3" imgW="914400" imgH="228600">
            <p:pic>
              <p:nvPicPr>
                <p:cNvPr id="0" name="HTMLHidden2"/>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54" name="HTMLHidden3" r:id="rId4" imgW="914400" imgH="228600"/>
        </mc:Choice>
        <mc:Fallback>
          <p:control name="HTMLHidden3" r:id="rId4" imgW="914400" imgH="228600">
            <p:pic>
              <p:nvPicPr>
                <p:cNvPr id="0" name="HTMLHidden3"/>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55" name="HTMLHidden4" r:id="rId5" imgW="914400" imgH="228600"/>
        </mc:Choice>
        <mc:Fallback>
          <p:control name="HTMLHidden4" r:id="rId5" imgW="914400" imgH="228600">
            <p:pic>
              <p:nvPicPr>
                <p:cNvPr id="0" name="HTMLHidden4"/>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56" name="HTMLHidden5" r:id="rId6" imgW="914400" imgH="228600"/>
        </mc:Choice>
        <mc:Fallback>
          <p:control name="HTMLHidden5" r:id="rId6" imgW="914400" imgH="228600">
            <p:pic>
              <p:nvPicPr>
                <p:cNvPr id="0" name="HTMLHidden5"/>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57" name="HTMLHidden6" r:id="rId7" imgW="914400" imgH="228600"/>
        </mc:Choice>
        <mc:Fallback>
          <p:control name="HTMLHidden6" r:id="rId7" imgW="914400" imgH="228600">
            <p:pic>
              <p:nvPicPr>
                <p:cNvPr id="0" name="HTMLHidden6"/>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58" name="HTMLHidden7" r:id="rId8" imgW="914400" imgH="228600"/>
        </mc:Choice>
        <mc:Fallback>
          <p:control name="HTMLHidden7" r:id="rId8" imgW="914400" imgH="228600">
            <p:pic>
              <p:nvPicPr>
                <p:cNvPr id="0" name="HTMLHidden7"/>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59" name="HTMLHidden8" r:id="rId9" imgW="914400" imgH="228600"/>
        </mc:Choice>
        <mc:Fallback>
          <p:control name="HTMLHidden8" r:id="rId9" imgW="914400" imgH="228600">
            <p:pic>
              <p:nvPicPr>
                <p:cNvPr id="0" name="HTMLHidden8"/>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60" name="HTMLHidden9" r:id="rId10" imgW="914400" imgH="228600"/>
        </mc:Choice>
        <mc:Fallback>
          <p:control name="HTMLHidden9" r:id="rId10" imgW="914400" imgH="228600">
            <p:pic>
              <p:nvPicPr>
                <p:cNvPr id="0" name="HTMLHidden9"/>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61" name="HTMLHidden10" r:id="rId11" imgW="914400" imgH="228600"/>
        </mc:Choice>
        <mc:Fallback>
          <p:control name="HTMLHidden10" r:id="rId11" imgW="914400" imgH="228600">
            <p:pic>
              <p:nvPicPr>
                <p:cNvPr id="0" name="HTMLHidden10"/>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62" name="HTMLHidden11" r:id="rId12" imgW="914400" imgH="228600"/>
        </mc:Choice>
        <mc:Fallback>
          <p:control name="HTMLHidden11" r:id="rId12" imgW="914400" imgH="228600">
            <p:pic>
              <p:nvPicPr>
                <p:cNvPr id="0" name="HTMLHidden1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63" name="HTMLHidden12" r:id="rId13" imgW="914400" imgH="228600"/>
        </mc:Choice>
        <mc:Fallback>
          <p:control name="HTMLHidden12" r:id="rId13" imgW="914400" imgH="228600">
            <p:pic>
              <p:nvPicPr>
                <p:cNvPr id="0" name="HTMLHidden12"/>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64" name="HTMLHidden13" r:id="rId14" imgW="914400" imgH="228600"/>
        </mc:Choice>
        <mc:Fallback>
          <p:control name="HTMLHidden13" r:id="rId14" imgW="914400" imgH="228600">
            <p:pic>
              <p:nvPicPr>
                <p:cNvPr id="0" name="HTMLHidden13"/>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65" name="HTMLHidden14" r:id="rId15" imgW="914400" imgH="228600"/>
        </mc:Choice>
        <mc:Fallback>
          <p:control name="HTMLHidden14" r:id="rId15" imgW="914400" imgH="228600">
            <p:pic>
              <p:nvPicPr>
                <p:cNvPr id="0" name="HTMLHidden14"/>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66" name="HTMLHidden15" r:id="rId16" imgW="914400" imgH="228600"/>
        </mc:Choice>
        <mc:Fallback>
          <p:control name="HTMLHidden15" r:id="rId16" imgW="914400" imgH="228600">
            <p:pic>
              <p:nvPicPr>
                <p:cNvPr id="0" name="HTMLHidden15"/>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67" name="HTMLHidden16" r:id="rId17" imgW="914400" imgH="228600"/>
        </mc:Choice>
        <mc:Fallback>
          <p:control name="HTMLHidden16" r:id="rId17" imgW="914400" imgH="228600">
            <p:pic>
              <p:nvPicPr>
                <p:cNvPr id="0" name="HTMLHidden16"/>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68" name="HTMLHidden17" r:id="rId18" imgW="914400" imgH="228600"/>
        </mc:Choice>
        <mc:Fallback>
          <p:control name="HTMLHidden17" r:id="rId18" imgW="914400" imgH="228600">
            <p:pic>
              <p:nvPicPr>
                <p:cNvPr id="0" name="HTMLHidden17"/>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69" name="HTMLHidden18" r:id="rId19" imgW="914400" imgH="228600"/>
        </mc:Choice>
        <mc:Fallback>
          <p:control name="HTMLHidden18" r:id="rId19" imgW="914400" imgH="228600">
            <p:pic>
              <p:nvPicPr>
                <p:cNvPr id="0" name="HTMLHidden18"/>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70" name="HTMLHidden19" r:id="rId20" imgW="914400" imgH="228600"/>
        </mc:Choice>
        <mc:Fallback>
          <p:control name="HTMLHidden19" r:id="rId20" imgW="914400" imgH="228600">
            <p:pic>
              <p:nvPicPr>
                <p:cNvPr id="0" name="HTMLHidden19"/>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71" name="HTMLHidden20" r:id="rId21" imgW="914400" imgH="228600"/>
        </mc:Choice>
        <mc:Fallback>
          <p:control name="HTMLHidden20" r:id="rId21" imgW="914400" imgH="228600">
            <p:pic>
              <p:nvPicPr>
                <p:cNvPr id="0" name="HTMLHidden20"/>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72" name="HTMLHidden21" r:id="rId22" imgW="914400" imgH="228600"/>
        </mc:Choice>
        <mc:Fallback>
          <p:control name="HTMLHidden21" r:id="rId22" imgW="914400" imgH="228600">
            <p:pic>
              <p:nvPicPr>
                <p:cNvPr id="0" name="HTMLHidden2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73" name="HTMLHidden22" r:id="rId23" imgW="914400" imgH="228600"/>
        </mc:Choice>
        <mc:Fallback>
          <p:control name="HTMLHidden22" r:id="rId23" imgW="914400" imgH="228600">
            <p:pic>
              <p:nvPicPr>
                <p:cNvPr id="0" name="HTMLHidden22"/>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74" name="HTMLHidden23" r:id="rId24" imgW="914400" imgH="228600"/>
        </mc:Choice>
        <mc:Fallback>
          <p:control name="HTMLHidden23" r:id="rId24" imgW="914400" imgH="228600">
            <p:pic>
              <p:nvPicPr>
                <p:cNvPr id="0" name="HTMLHidden23"/>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75" name="HTMLHidden24" r:id="rId25" imgW="914400" imgH="228600"/>
        </mc:Choice>
        <mc:Fallback>
          <p:control name="HTMLHidden24" r:id="rId25" imgW="914400" imgH="228600">
            <p:pic>
              <p:nvPicPr>
                <p:cNvPr id="0" name="HTMLHidden24"/>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76" name="HTMLHidden25" r:id="rId26" imgW="914400" imgH="228600"/>
        </mc:Choice>
        <mc:Fallback>
          <p:control name="HTMLHidden25" r:id="rId26" imgW="914400" imgH="228600">
            <p:pic>
              <p:nvPicPr>
                <p:cNvPr id="0" name="HTMLHidden25"/>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77" name="HTMLHidden26" r:id="rId27" imgW="914400" imgH="228600"/>
        </mc:Choice>
        <mc:Fallback>
          <p:control name="HTMLHidden26" r:id="rId27" imgW="914400" imgH="228600">
            <p:pic>
              <p:nvPicPr>
                <p:cNvPr id="0" name="HTMLHidden26"/>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78" name="HTMLHidden27" r:id="rId28" imgW="914400" imgH="228600"/>
        </mc:Choice>
        <mc:Fallback>
          <p:control name="HTMLHidden27" r:id="rId28" imgW="914400" imgH="228600">
            <p:pic>
              <p:nvPicPr>
                <p:cNvPr id="0" name="HTMLHidden27"/>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79" name="HTMLHidden28" r:id="rId29" imgW="914400" imgH="228600"/>
        </mc:Choice>
        <mc:Fallback>
          <p:control name="HTMLHidden28" r:id="rId29" imgW="914400" imgH="228600">
            <p:pic>
              <p:nvPicPr>
                <p:cNvPr id="0" name="HTMLHidden28"/>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80" name="HTMLHidden29" r:id="rId30" imgW="914400" imgH="228600"/>
        </mc:Choice>
        <mc:Fallback>
          <p:control name="HTMLHidden29" r:id="rId30" imgW="914400" imgH="228600">
            <p:pic>
              <p:nvPicPr>
                <p:cNvPr id="0" name="HTMLHidden29"/>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81" name="HTMLHidden30" r:id="rId31" imgW="914400" imgH="228600"/>
        </mc:Choice>
        <mc:Fallback>
          <p:control name="HTMLHidden30" r:id="rId31" imgW="914400" imgH="228600">
            <p:pic>
              <p:nvPicPr>
                <p:cNvPr id="0" name="HTMLHidden30"/>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082" name="HTMLHidden31" r:id="rId32" imgW="914400" imgH="228600"/>
        </mc:Choice>
        <mc:Fallback>
          <p:control name="HTMLHidden31" r:id="rId32" imgW="914400" imgH="228600">
            <p:pic>
              <p:nvPicPr>
                <p:cNvPr id="0" name="HTMLHidden3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ChangeArrowheads="1"/>
          </p:cNvSpPr>
          <p:nvPr/>
        </p:nvSpPr>
        <p:spPr bwMode="auto">
          <a:xfrm>
            <a:off x="287338" y="1"/>
            <a:ext cx="216000" cy="897563"/>
          </a:xfrm>
          <a:prstGeom prst="rect">
            <a:avLst/>
          </a:prstGeom>
          <a:solidFill>
            <a:srgbClr val="00AEFA"/>
          </a:solidFill>
          <a:ln w="9525">
            <a:noFill/>
            <a:miter lim="800000"/>
            <a:headEnd/>
            <a:tailEnd/>
          </a:ln>
        </p:spPr>
        <p:txBody>
          <a:bodyPr wrap="none" lIns="0" tIns="72000" rIns="0" bIns="0" anchor="ctr" anchorCtr="1"/>
          <a:lstStyle/>
          <a:p>
            <a:pPr algn="ctr"/>
            <a:fld id="{41DD5E45-7A98-4147-A7E0-A8DC2A41740A}" type="slidenum">
              <a:rPr lang="de-DE" sz="1000" b="1" smtClean="0"/>
              <a:pPr algn="ctr"/>
              <a:t>23</a:t>
            </a:fld>
            <a:endParaRPr lang="de-DE" sz="1000" b="1" dirty="0"/>
          </a:p>
        </p:txBody>
      </p:sp>
      <p:sp>
        <p:nvSpPr>
          <p:cNvPr id="7"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4" name="Textfeld 3"/>
          <p:cNvSpPr txBox="1"/>
          <p:nvPr/>
        </p:nvSpPr>
        <p:spPr>
          <a:xfrm>
            <a:off x="683568" y="987574"/>
            <a:ext cx="7920880" cy="3970318"/>
          </a:xfrm>
          <a:prstGeom prst="rect">
            <a:avLst/>
          </a:prstGeom>
          <a:noFill/>
        </p:spPr>
        <p:txBody>
          <a:bodyPr wrap="square" rtlCol="0">
            <a:spAutoFit/>
          </a:bodyPr>
          <a:lstStyle/>
          <a:p>
            <a:r>
              <a:rPr lang="de-DE" sz="900" b="1" dirty="0" smtClean="0"/>
              <a:t>4201</a:t>
            </a:r>
            <a:r>
              <a:rPr lang="de-DE" sz="900" dirty="0" smtClean="0"/>
              <a:t> </a:t>
            </a:r>
            <a:r>
              <a:rPr lang="de-DE" sz="900" dirty="0"/>
              <a:t>Original: gefunden um 700 (</a:t>
            </a:r>
            <a:r>
              <a:rPr lang="de-DE" sz="900" dirty="0" err="1"/>
              <a:t>Thang</a:t>
            </a:r>
            <a:r>
              <a:rPr lang="de-DE" sz="900" dirty="0"/>
              <a:t> Dynastie) am Fuße des Berges </a:t>
            </a:r>
            <a:r>
              <a:rPr lang="de-DE" sz="900" dirty="0" err="1"/>
              <a:t>Ch'i</a:t>
            </a:r>
            <a:r>
              <a:rPr lang="de-DE" sz="900" dirty="0"/>
              <a:t>, Provinz </a:t>
            </a:r>
            <a:r>
              <a:rPr lang="de-DE" sz="900" dirty="0" err="1"/>
              <a:t>Shaaxi</a:t>
            </a:r>
            <a:r>
              <a:rPr lang="de-DE" sz="900" dirty="0"/>
              <a:t>, seit 1307 am Eingang des Konfuzius-Tempels aufgestellt, heute im Palast Museum in Peking; </a:t>
            </a:r>
            <a:r>
              <a:rPr lang="de-DE" sz="900" dirty="0" err="1"/>
              <a:t>Presumably</a:t>
            </a:r>
            <a:r>
              <a:rPr lang="de-DE" sz="900" dirty="0"/>
              <a:t> </a:t>
            </a:r>
            <a:r>
              <a:rPr lang="de-DE" sz="900" dirty="0" err="1"/>
              <a:t>dated</a:t>
            </a:r>
            <a:r>
              <a:rPr lang="de-DE" sz="900" dirty="0"/>
              <a:t> </a:t>
            </a:r>
            <a:r>
              <a:rPr lang="de-DE" sz="900" dirty="0" err="1"/>
              <a:t>to</a:t>
            </a:r>
            <a:r>
              <a:rPr lang="de-DE" sz="900" dirty="0"/>
              <a:t> </a:t>
            </a:r>
            <a:r>
              <a:rPr lang="de-DE" sz="900" dirty="0" err="1"/>
              <a:t>the</a:t>
            </a:r>
            <a:r>
              <a:rPr lang="de-DE" sz="900" dirty="0"/>
              <a:t> Qin </a:t>
            </a:r>
            <a:r>
              <a:rPr lang="de-DE" sz="900" dirty="0" err="1"/>
              <a:t>Kingdom</a:t>
            </a:r>
            <a:r>
              <a:rPr lang="de-DE" sz="900" dirty="0"/>
              <a:t> (770 B.C.E.-221 B.C.E.), Spring </a:t>
            </a:r>
            <a:r>
              <a:rPr lang="de-DE" sz="900" dirty="0" err="1"/>
              <a:t>and</a:t>
            </a:r>
            <a:r>
              <a:rPr lang="de-DE" sz="900" dirty="0"/>
              <a:t> </a:t>
            </a:r>
            <a:r>
              <a:rPr lang="de-DE" sz="900" dirty="0" err="1"/>
              <a:t>Autumn</a:t>
            </a:r>
            <a:r>
              <a:rPr lang="de-DE" sz="900" dirty="0"/>
              <a:t> </a:t>
            </a:r>
            <a:r>
              <a:rPr lang="de-DE" sz="900" dirty="0" err="1"/>
              <a:t>Period</a:t>
            </a:r>
            <a:r>
              <a:rPr lang="de-DE" sz="900" dirty="0"/>
              <a:t> (Quelle: http://treasure.chinesecio.com/en/article/2009-08/26/content_16235.htm)</a:t>
            </a:r>
          </a:p>
          <a:p>
            <a:r>
              <a:rPr lang="de-DE" sz="900" b="1" dirty="0"/>
              <a:t>4201</a:t>
            </a:r>
            <a:r>
              <a:rPr lang="de-DE" sz="900" dirty="0"/>
              <a:t> Kopie: Datierung laut </a:t>
            </a:r>
            <a:r>
              <a:rPr lang="de-DE" sz="900" dirty="0" err="1"/>
              <a:t>Kelling</a:t>
            </a:r>
            <a:r>
              <a:rPr lang="de-DE" sz="900" dirty="0"/>
              <a:t> anhand Schriftzeichen um 200 v.Chr.-100 n.Chr.</a:t>
            </a:r>
          </a:p>
          <a:p>
            <a:r>
              <a:rPr lang="de-DE" sz="900" b="1" dirty="0"/>
              <a:t>4276</a:t>
            </a:r>
            <a:r>
              <a:rPr lang="de-DE" sz="900" dirty="0"/>
              <a:t> </a:t>
            </a:r>
            <a:r>
              <a:rPr lang="de-DE" sz="900" u="sng" dirty="0">
                <a:hlinkClick r:id="rId35"/>
              </a:rPr>
              <a:t>!871007320!</a:t>
            </a:r>
            <a:r>
              <a:rPr lang="de-DE" sz="900" dirty="0"/>
              <a:t>--</a:t>
            </a:r>
            <a:r>
              <a:rPr lang="de-DE" sz="900" dirty="0" err="1"/>
              <a:t>Aan</a:t>
            </a:r>
            <a:r>
              <a:rPr lang="de-DE" sz="900" dirty="0"/>
              <a:t>--</a:t>
            </a:r>
            <a:r>
              <a:rPr lang="de-DE" sz="900" dirty="0" err="1"/>
              <a:t>Mattos</a:t>
            </a:r>
            <a:r>
              <a:rPr lang="de-DE" sz="900" dirty="0"/>
              <a:t>, Gilbert Louis [Tp3]</a:t>
            </a:r>
            <a:r>
              <a:rPr lang="de-DE" sz="900" b="1" dirty="0"/>
              <a:t>$</a:t>
            </a:r>
            <a:r>
              <a:rPr lang="de-DE" sz="900" b="1" dirty="0" err="1"/>
              <a:t>B</a:t>
            </a:r>
            <a:r>
              <a:rPr lang="de-DE" sz="900" dirty="0" err="1"/>
              <a:t>Verfasser</a:t>
            </a:r>
            <a:r>
              <a:rPr lang="de-DE" sz="900" dirty="0"/>
              <a:t>: The @</a:t>
            </a:r>
            <a:r>
              <a:rPr lang="de-DE" sz="900" dirty="0" err="1"/>
              <a:t>stone</a:t>
            </a:r>
            <a:r>
              <a:rPr lang="de-DE" sz="900" dirty="0"/>
              <a:t> </a:t>
            </a:r>
            <a:r>
              <a:rPr lang="de-DE" sz="900" dirty="0" err="1"/>
              <a:t>drums</a:t>
            </a:r>
            <a:r>
              <a:rPr lang="de-DE" sz="900" dirty="0"/>
              <a:t> </a:t>
            </a:r>
            <a:r>
              <a:rPr lang="de-DE" sz="900" dirty="0" err="1"/>
              <a:t>of</a:t>
            </a:r>
            <a:r>
              <a:rPr lang="de-DE" sz="900" dirty="0"/>
              <a:t> Ch'in.</a:t>
            </a:r>
            <a:r>
              <a:rPr lang="de-DE" sz="900" b="1" dirty="0"/>
              <a:t>$4</a:t>
            </a:r>
            <a:r>
              <a:rPr lang="de-DE" sz="900" dirty="0"/>
              <a:t>lita</a:t>
            </a:r>
          </a:p>
          <a:p>
            <a:r>
              <a:rPr lang="de-DE" sz="900" b="1" dirty="0"/>
              <a:t>4276</a:t>
            </a:r>
            <a:r>
              <a:rPr lang="de-DE" sz="900" dirty="0"/>
              <a:t> </a:t>
            </a:r>
            <a:r>
              <a:rPr lang="de-DE" sz="900" u="sng" dirty="0">
                <a:hlinkClick r:id="rId36"/>
              </a:rPr>
              <a:t>!1066955751!</a:t>
            </a:r>
            <a:r>
              <a:rPr lang="de-DE" sz="900" dirty="0"/>
              <a:t>--</a:t>
            </a:r>
            <a:r>
              <a:rPr lang="de-DE" sz="900" dirty="0" err="1"/>
              <a:t>Aaf</a:t>
            </a:r>
            <a:r>
              <a:rPr lang="de-DE" sz="900" dirty="0"/>
              <a:t>--</a:t>
            </a:r>
            <a:r>
              <a:rPr lang="de-DE" sz="900" dirty="0" err="1"/>
              <a:t>Kelling</a:t>
            </a:r>
            <a:r>
              <a:rPr lang="de-DE" sz="900" dirty="0"/>
              <a:t>, </a:t>
            </a:r>
            <a:r>
              <a:rPr lang="de-DE" sz="900" dirty="0" err="1"/>
              <a:t>Rudolf</a:t>
            </a:r>
            <a:r>
              <a:rPr lang="de-DE" sz="900" b="1" dirty="0" err="1"/>
              <a:t>$B</a:t>
            </a:r>
            <a:r>
              <a:rPr lang="de-DE" sz="900" dirty="0" err="1"/>
              <a:t>Verfasser</a:t>
            </a:r>
            <a:r>
              <a:rPr lang="de-DE" sz="900" dirty="0"/>
              <a:t>: Geschichte eines chinesischen Inschriften-Steines. - Sonderabdr.</a:t>
            </a:r>
            <a:r>
              <a:rPr lang="de-DE" sz="900" b="1" dirty="0"/>
              <a:t>$4</a:t>
            </a:r>
            <a:r>
              <a:rPr lang="de-DE" sz="900" dirty="0"/>
              <a:t>lita</a:t>
            </a:r>
          </a:p>
          <a:p>
            <a:r>
              <a:rPr lang="de-DE" sz="900" b="1" dirty="0"/>
              <a:t>4276</a:t>
            </a:r>
            <a:r>
              <a:rPr lang="de-DE" sz="900" dirty="0"/>
              <a:t> </a:t>
            </a:r>
            <a:r>
              <a:rPr lang="de-DE" sz="900" u="sng" dirty="0">
                <a:hlinkClick r:id="rId37"/>
              </a:rPr>
              <a:t>!760480419!</a:t>
            </a:r>
            <a:r>
              <a:rPr lang="de-DE" sz="900" dirty="0"/>
              <a:t>--</a:t>
            </a:r>
            <a:r>
              <a:rPr lang="de-DE" sz="900" dirty="0" err="1"/>
              <a:t>Aan</a:t>
            </a:r>
            <a:r>
              <a:rPr lang="de-DE" sz="900" dirty="0"/>
              <a:t>--Funke, Fritz [Tp3]</a:t>
            </a:r>
            <a:r>
              <a:rPr lang="de-DE" sz="900" b="1" dirty="0"/>
              <a:t>$</a:t>
            </a:r>
            <a:r>
              <a:rPr lang="de-DE" sz="900" b="1" dirty="0" err="1"/>
              <a:t>B</a:t>
            </a:r>
            <a:r>
              <a:rPr lang="de-DE" sz="900" dirty="0" err="1"/>
              <a:t>Verfasser</a:t>
            </a:r>
            <a:r>
              <a:rPr lang="de-DE" sz="900" dirty="0"/>
              <a:t>: Buch und Schrift von der Frühzeit bis zur Gegenwart. - 2., </a:t>
            </a:r>
            <a:r>
              <a:rPr lang="de-DE" sz="900" dirty="0" err="1"/>
              <a:t>überarb</a:t>
            </a:r>
            <a:r>
              <a:rPr lang="de-DE" sz="900" dirty="0"/>
              <a:t>. Aufl.</a:t>
            </a:r>
            <a:r>
              <a:rPr lang="de-DE" sz="900" b="1" dirty="0"/>
              <a:t>$4</a:t>
            </a:r>
            <a:r>
              <a:rPr lang="de-DE" sz="900" dirty="0"/>
              <a:t>lita</a:t>
            </a:r>
          </a:p>
          <a:p>
            <a:r>
              <a:rPr lang="de-DE" sz="900" b="1" dirty="0"/>
              <a:t>4276</a:t>
            </a:r>
            <a:r>
              <a:rPr lang="de-DE" sz="900" dirty="0"/>
              <a:t> </a:t>
            </a:r>
            <a:r>
              <a:rPr lang="de-DE" sz="900" dirty="0" err="1"/>
              <a:t>Bushell</a:t>
            </a:r>
            <a:r>
              <a:rPr lang="de-DE" sz="900" dirty="0"/>
              <a:t>, Stephen </a:t>
            </a:r>
            <a:r>
              <a:rPr lang="de-DE" sz="900" dirty="0" err="1"/>
              <a:t>Wootton</a:t>
            </a:r>
            <a:r>
              <a:rPr lang="de-DE" sz="900" dirty="0"/>
              <a:t>: The Stone Drums </a:t>
            </a:r>
            <a:r>
              <a:rPr lang="de-DE" sz="900" dirty="0" err="1"/>
              <a:t>of</a:t>
            </a:r>
            <a:r>
              <a:rPr lang="de-DE" sz="900" dirty="0"/>
              <a:t> </a:t>
            </a:r>
            <a:r>
              <a:rPr lang="de-DE" sz="900" dirty="0" err="1"/>
              <a:t>the</a:t>
            </a:r>
            <a:r>
              <a:rPr lang="de-DE" sz="900" dirty="0"/>
              <a:t> Chou </a:t>
            </a:r>
            <a:r>
              <a:rPr lang="de-DE" sz="900" dirty="0" err="1"/>
              <a:t>Dynasty</a:t>
            </a:r>
            <a:r>
              <a:rPr lang="de-DE" sz="900" dirty="0"/>
              <a:t>, Art. VIII, </a:t>
            </a:r>
            <a:r>
              <a:rPr lang="de-DE" sz="900" dirty="0" err="1"/>
              <a:t>conf</a:t>
            </a:r>
            <a:r>
              <a:rPr lang="de-DE" sz="900" dirty="0"/>
              <a:t>. Report </a:t>
            </a:r>
            <a:r>
              <a:rPr lang="de-DE" sz="900" dirty="0" err="1"/>
              <a:t>of</a:t>
            </a:r>
            <a:r>
              <a:rPr lang="de-DE" sz="900" dirty="0"/>
              <a:t> </a:t>
            </a:r>
            <a:r>
              <a:rPr lang="de-DE" sz="900" dirty="0" err="1"/>
              <a:t>the</a:t>
            </a:r>
            <a:r>
              <a:rPr lang="de-DE" sz="900" dirty="0"/>
              <a:t> Council </a:t>
            </a:r>
            <a:r>
              <a:rPr lang="de-DE" sz="900" dirty="0" err="1"/>
              <a:t>of</a:t>
            </a:r>
            <a:r>
              <a:rPr lang="de-DE" sz="900" dirty="0"/>
              <a:t> </a:t>
            </a:r>
            <a:r>
              <a:rPr lang="de-DE" sz="900" dirty="0" err="1"/>
              <a:t>the</a:t>
            </a:r>
            <a:r>
              <a:rPr lang="de-DE" sz="900" dirty="0"/>
              <a:t> North-China- </a:t>
            </a:r>
            <a:r>
              <a:rPr lang="de-DE" sz="900" dirty="0" err="1"/>
              <a:t>Branch</a:t>
            </a:r>
            <a:r>
              <a:rPr lang="de-DE" sz="900" dirty="0"/>
              <a:t> </a:t>
            </a:r>
            <a:r>
              <a:rPr lang="de-DE" sz="900" dirty="0" err="1"/>
              <a:t>of</a:t>
            </a:r>
            <a:r>
              <a:rPr lang="de-DE" sz="900" dirty="0"/>
              <a:t> </a:t>
            </a:r>
            <a:r>
              <a:rPr lang="de-DE" sz="900" dirty="0" err="1"/>
              <a:t>the</a:t>
            </a:r>
            <a:r>
              <a:rPr lang="de-DE" sz="900" dirty="0"/>
              <a:t> Royal </a:t>
            </a:r>
            <a:r>
              <a:rPr lang="de-DE" sz="900" dirty="0" err="1"/>
              <a:t>Asiatic</a:t>
            </a:r>
            <a:r>
              <a:rPr lang="de-DE" sz="900" dirty="0"/>
              <a:t> Society, 1873</a:t>
            </a:r>
            <a:r>
              <a:rPr lang="de-DE" sz="900" b="1" dirty="0"/>
              <a:t>$4</a:t>
            </a:r>
            <a:r>
              <a:rPr lang="de-DE" sz="900" dirty="0"/>
              <a:t>lita</a:t>
            </a:r>
          </a:p>
          <a:p>
            <a:r>
              <a:rPr lang="de-DE" sz="900" b="1" dirty="0"/>
              <a:t>4276</a:t>
            </a:r>
            <a:r>
              <a:rPr lang="de-DE" sz="900" dirty="0"/>
              <a:t> Schindler, Bruno: Die äußere Gestalt der chinesischen Schrift in Ostasiatische Zeitschrift, 5. und 6. Jahrgang 1916-1918, S. 213 ff.</a:t>
            </a:r>
            <a:r>
              <a:rPr lang="de-DE" sz="900" b="1" dirty="0"/>
              <a:t>$4</a:t>
            </a:r>
            <a:r>
              <a:rPr lang="de-DE" sz="900" dirty="0"/>
              <a:t>lita</a:t>
            </a:r>
          </a:p>
          <a:p>
            <a:r>
              <a:rPr lang="de-DE" sz="900" b="1" dirty="0"/>
              <a:t>4276</a:t>
            </a:r>
            <a:r>
              <a:rPr lang="de-DE" sz="900" dirty="0"/>
              <a:t> </a:t>
            </a:r>
            <a:r>
              <a:rPr lang="de-DE" sz="900" u="sng" dirty="0">
                <a:hlinkClick r:id="rId38"/>
              </a:rPr>
              <a:t>!368173232!</a:t>
            </a:r>
            <a:r>
              <a:rPr lang="de-DE" sz="900" dirty="0"/>
              <a:t>--Aal--: Zum Schrift- und Buchwesen des Orients</a:t>
            </a:r>
            <a:r>
              <a:rPr lang="de-DE" sz="900" b="1" dirty="0"/>
              <a:t>$4</a:t>
            </a:r>
            <a:r>
              <a:rPr lang="de-DE" sz="900" dirty="0"/>
              <a:t>lita</a:t>
            </a:r>
          </a:p>
          <a:p>
            <a:r>
              <a:rPr lang="de-DE" sz="900" b="1" dirty="0"/>
              <a:t>4276</a:t>
            </a:r>
            <a:r>
              <a:rPr lang="de-DE" sz="900" dirty="0"/>
              <a:t> </a:t>
            </a:r>
            <a:r>
              <a:rPr lang="de-DE" sz="900" u="sng" dirty="0">
                <a:hlinkClick r:id="rId39"/>
              </a:rPr>
              <a:t>!1036076563!</a:t>
            </a:r>
            <a:r>
              <a:rPr lang="de-DE" sz="900" dirty="0"/>
              <a:t>--</a:t>
            </a:r>
            <a:r>
              <a:rPr lang="de-DE" sz="900" dirty="0" err="1"/>
              <a:t>Alxo</a:t>
            </a:r>
            <a:r>
              <a:rPr lang="de-DE" sz="900" dirty="0"/>
              <a:t>--</a:t>
            </a:r>
            <a:r>
              <a:rPr lang="de-DE" sz="900" dirty="0" err="1"/>
              <a:t>Bockwitz</a:t>
            </a:r>
            <a:r>
              <a:rPr lang="de-DE" sz="900" dirty="0"/>
              <a:t>, Hans H. [Tp1]</a:t>
            </a:r>
            <a:r>
              <a:rPr lang="de-DE" sz="900" b="1" dirty="0"/>
              <a:t>$</a:t>
            </a:r>
            <a:r>
              <a:rPr lang="de-DE" sz="900" b="1" dirty="0" err="1"/>
              <a:t>B</a:t>
            </a:r>
            <a:r>
              <a:rPr lang="de-DE" sz="900" dirty="0" err="1"/>
              <a:t>Verfasser</a:t>
            </a:r>
            <a:r>
              <a:rPr lang="de-DE" sz="900" dirty="0"/>
              <a:t>: Das @Deutsche Museum für Buch und Schrift</a:t>
            </a:r>
            <a:r>
              <a:rPr lang="de-DE" sz="900" b="1" dirty="0"/>
              <a:t>$4</a:t>
            </a:r>
            <a:r>
              <a:rPr lang="de-DE" sz="900" dirty="0"/>
              <a:t>lita</a:t>
            </a:r>
            <a:r>
              <a:rPr lang="de-DE" sz="900" b="1" dirty="0"/>
              <a:t>$4</a:t>
            </a:r>
            <a:r>
              <a:rPr lang="de-DE" sz="900" dirty="0"/>
              <a:t>abba</a:t>
            </a:r>
          </a:p>
          <a:p>
            <a:r>
              <a:rPr lang="de-DE" sz="900" b="1" dirty="0"/>
              <a:t>4276</a:t>
            </a:r>
            <a:r>
              <a:rPr lang="de-DE" sz="900" dirty="0"/>
              <a:t> </a:t>
            </a:r>
            <a:r>
              <a:rPr lang="de-DE" sz="900" u="sng" dirty="0">
                <a:hlinkClick r:id="rId40"/>
              </a:rPr>
              <a:t>!577166697!</a:t>
            </a:r>
            <a:r>
              <a:rPr lang="de-DE" sz="900" dirty="0"/>
              <a:t>--Aal--Funke, Fritz [Tp3]</a:t>
            </a:r>
            <a:r>
              <a:rPr lang="de-DE" sz="900" b="1" dirty="0"/>
              <a:t>$</a:t>
            </a:r>
            <a:r>
              <a:rPr lang="de-DE" sz="900" b="1" dirty="0" err="1"/>
              <a:t>B</a:t>
            </a:r>
            <a:r>
              <a:rPr lang="de-DE" sz="900" dirty="0" err="1"/>
              <a:t>Verfasser</a:t>
            </a:r>
            <a:r>
              <a:rPr lang="de-DE" sz="900" dirty="0"/>
              <a:t>: Originales Sammelgut im Deutschen Buch- und Schriftmuseum</a:t>
            </a:r>
            <a:r>
              <a:rPr lang="de-DE" sz="900" b="1" dirty="0"/>
              <a:t>$4</a:t>
            </a:r>
            <a:r>
              <a:rPr lang="de-DE" sz="900" dirty="0"/>
              <a:t>lita</a:t>
            </a:r>
          </a:p>
          <a:p>
            <a:r>
              <a:rPr lang="de-DE" sz="900" b="1" dirty="0"/>
              <a:t>4276</a:t>
            </a:r>
            <a:r>
              <a:rPr lang="de-DE" sz="900" dirty="0"/>
              <a:t> Brief von Dr. </a:t>
            </a:r>
            <a:r>
              <a:rPr lang="de-DE" sz="900" dirty="0" err="1"/>
              <a:t>Bockwitz</a:t>
            </a:r>
            <a:r>
              <a:rPr lang="de-DE" sz="900" dirty="0"/>
              <a:t> an Dr. Rudolf </a:t>
            </a:r>
            <a:r>
              <a:rPr lang="de-DE" sz="900" dirty="0" err="1"/>
              <a:t>Kelling</a:t>
            </a:r>
            <a:r>
              <a:rPr lang="de-DE" sz="900" dirty="0"/>
              <a:t> vom 03.06.1944 u. a. über den Verlust von der Steintrommel durch die Bombardierung des Museums, in Archiv DBSM, Stehordner: CI,2, Allgemeines, 1943-1950, J-Q (Standort: UG 2)</a:t>
            </a:r>
            <a:r>
              <a:rPr lang="de-DE" sz="900" b="1" dirty="0"/>
              <a:t>$4</a:t>
            </a:r>
            <a:r>
              <a:rPr lang="de-DE" sz="900" dirty="0"/>
              <a:t>lita</a:t>
            </a:r>
          </a:p>
          <a:p>
            <a:r>
              <a:rPr lang="de-DE" sz="900" b="1" dirty="0"/>
              <a:t>4276</a:t>
            </a:r>
            <a:r>
              <a:rPr lang="de-DE" sz="900" dirty="0"/>
              <a:t> </a:t>
            </a:r>
            <a:r>
              <a:rPr lang="de-DE" sz="900" u="sng" dirty="0">
                <a:hlinkClick r:id="rId41"/>
              </a:rPr>
              <a:t>!1154201295!</a:t>
            </a:r>
            <a:r>
              <a:rPr lang="de-DE" sz="900" dirty="0"/>
              <a:t>--</a:t>
            </a:r>
            <a:r>
              <a:rPr lang="de-DE" sz="900" dirty="0" err="1"/>
              <a:t>Xa</a:t>
            </a:r>
            <a:r>
              <a:rPr lang="de-DE" sz="900" dirty="0"/>
              <a:t>--: Hirnholz-Druckstock, Motiv chinesische Inschrift</a:t>
            </a:r>
            <a:r>
              <a:rPr lang="de-DE" sz="900" b="1" dirty="0"/>
              <a:t>$4</a:t>
            </a:r>
            <a:r>
              <a:rPr lang="de-DE" sz="900" dirty="0"/>
              <a:t>kopa</a:t>
            </a:r>
          </a:p>
          <a:p>
            <a:r>
              <a:rPr lang="de-DE" sz="900" b="1" dirty="0"/>
              <a:t>4276</a:t>
            </a:r>
            <a:r>
              <a:rPr lang="de-DE" sz="900" dirty="0"/>
              <a:t> </a:t>
            </a:r>
            <a:r>
              <a:rPr lang="de-DE" sz="900" u="sng" dirty="0">
                <a:hlinkClick r:id="rId42"/>
              </a:rPr>
              <a:t>!1130179559!</a:t>
            </a:r>
            <a:r>
              <a:rPr lang="de-DE" sz="900" dirty="0"/>
              <a:t>--Aa--Mueller, Herbert [Tp1]</a:t>
            </a:r>
            <a:r>
              <a:rPr lang="de-DE" sz="900" b="1" dirty="0"/>
              <a:t>$</a:t>
            </a:r>
            <a:r>
              <a:rPr lang="de-DE" sz="900" b="1" dirty="0" err="1"/>
              <a:t>B</a:t>
            </a:r>
            <a:r>
              <a:rPr lang="de-DE" sz="900" dirty="0" err="1"/>
              <a:t>Verfasser</a:t>
            </a:r>
            <a:r>
              <a:rPr lang="de-DE" sz="900" dirty="0"/>
              <a:t>: Herbert Muellers Forschungsreise nach China 1912–1913. - [1. Auflage]</a:t>
            </a:r>
            <a:r>
              <a:rPr lang="de-DE" sz="900" b="1" dirty="0"/>
              <a:t>$4</a:t>
            </a:r>
            <a:r>
              <a:rPr lang="de-DE" sz="900" dirty="0"/>
              <a:t>lita</a:t>
            </a:r>
          </a:p>
          <a:p>
            <a:r>
              <a:rPr lang="de-DE" sz="900" b="1" dirty="0"/>
              <a:t>4700</a:t>
            </a:r>
            <a:r>
              <a:rPr lang="de-DE" sz="900" dirty="0"/>
              <a:t> |BSM|HANS-</a:t>
            </a:r>
            <a:r>
              <a:rPr lang="de-DE" sz="900" dirty="0" err="1"/>
              <a:t>hohenseew</a:t>
            </a:r>
            <a:r>
              <a:rPr lang="de-DE" sz="900" dirty="0"/>
              <a:t>(2017-10-27)</a:t>
            </a:r>
          </a:p>
          <a:p>
            <a:r>
              <a:rPr lang="de-DE" sz="900" b="1" dirty="0"/>
              <a:t>4700</a:t>
            </a:r>
            <a:r>
              <a:rPr lang="de-DE" sz="900" dirty="0"/>
              <a:t> |BSM|ah8</a:t>
            </a:r>
          </a:p>
          <a:p>
            <a:r>
              <a:rPr lang="de-DE" sz="900" b="1" dirty="0"/>
              <a:t>4720</a:t>
            </a:r>
            <a:r>
              <a:rPr lang="de-DE" sz="900" dirty="0"/>
              <a:t> |d-7a|dnb-dbsm-khs-eo-1955-526%xTyp 2</a:t>
            </a:r>
          </a:p>
          <a:p>
            <a:r>
              <a:rPr lang="de-DE" sz="900" b="1" dirty="0"/>
              <a:t>5100</a:t>
            </a:r>
            <a:r>
              <a:rPr lang="de-DE" sz="900" dirty="0"/>
              <a:t> </a:t>
            </a:r>
            <a:r>
              <a:rPr lang="de-DE" sz="900" u="sng" dirty="0">
                <a:hlinkClick r:id="rId43"/>
              </a:rPr>
              <a:t>!118998951!</a:t>
            </a:r>
            <a:r>
              <a:rPr lang="de-DE" sz="900" dirty="0"/>
              <a:t>Tang </a:t>
            </a:r>
            <a:r>
              <a:rPr lang="de-DE" sz="900" dirty="0" err="1"/>
              <a:t>Xuanzong</a:t>
            </a:r>
            <a:r>
              <a:rPr lang="de-DE" sz="900" b="1" dirty="0" err="1"/>
              <a:t>$l</a:t>
            </a:r>
            <a:r>
              <a:rPr lang="de-DE" sz="900" dirty="0" err="1"/>
              <a:t>China</a:t>
            </a:r>
            <a:r>
              <a:rPr lang="de-DE" sz="900" dirty="0"/>
              <a:t>, Kaiser [Tp1]</a:t>
            </a:r>
          </a:p>
          <a:p>
            <a:r>
              <a:rPr lang="de-DE" sz="900" b="1" dirty="0"/>
              <a:t>5101</a:t>
            </a:r>
            <a:r>
              <a:rPr lang="de-DE" sz="900" dirty="0"/>
              <a:t> </a:t>
            </a:r>
            <a:r>
              <a:rPr lang="de-DE" sz="900" u="sng" dirty="0">
                <a:hlinkClick r:id="rId44"/>
              </a:rPr>
              <a:t>!042011469!</a:t>
            </a:r>
            <a:r>
              <a:rPr lang="de-DE" sz="900" dirty="0"/>
              <a:t>Jagd</a:t>
            </a:r>
            <a:r>
              <a:rPr lang="de-DE" sz="900" b="1" dirty="0"/>
              <a:t>$g</a:t>
            </a:r>
            <a:r>
              <a:rPr lang="de-DE" sz="900" dirty="0"/>
              <a:t>Motiv [Ts1]</a:t>
            </a:r>
          </a:p>
          <a:p>
            <a:r>
              <a:rPr lang="de-DE" sz="900" b="1" dirty="0"/>
              <a:t>5109</a:t>
            </a:r>
            <a:r>
              <a:rPr lang="de-DE" sz="900" dirty="0"/>
              <a:t> (DE-101d){DE-101d}</a:t>
            </a:r>
          </a:p>
          <a:p>
            <a:r>
              <a:rPr lang="de-DE" sz="900" b="1" dirty="0"/>
              <a:t>5110</a:t>
            </a:r>
            <a:r>
              <a:rPr lang="de-DE" sz="900" dirty="0"/>
              <a:t> </a:t>
            </a:r>
            <a:r>
              <a:rPr lang="de-DE" sz="900" u="sng" dirty="0">
                <a:hlinkClick r:id="rId43"/>
              </a:rPr>
              <a:t>!118998951!</a:t>
            </a:r>
            <a:r>
              <a:rPr lang="de-DE" sz="900" dirty="0"/>
              <a:t>Tang </a:t>
            </a:r>
            <a:r>
              <a:rPr lang="de-DE" sz="900" dirty="0" err="1"/>
              <a:t>Xuanzong</a:t>
            </a:r>
            <a:r>
              <a:rPr lang="de-DE" sz="900" b="1" dirty="0" err="1"/>
              <a:t>$l</a:t>
            </a:r>
            <a:r>
              <a:rPr lang="de-DE" sz="900" dirty="0" err="1"/>
              <a:t>China</a:t>
            </a:r>
            <a:r>
              <a:rPr lang="de-DE" sz="900" dirty="0"/>
              <a:t>, Kaiser [Tp1]</a:t>
            </a:r>
          </a:p>
          <a:p>
            <a:r>
              <a:rPr lang="de-DE" sz="900" b="1" dirty="0"/>
              <a:t>5111</a:t>
            </a:r>
            <a:r>
              <a:rPr lang="de-DE" sz="900" dirty="0"/>
              <a:t> </a:t>
            </a:r>
            <a:r>
              <a:rPr lang="de-DE" sz="900" u="sng" dirty="0">
                <a:hlinkClick r:id="rId45"/>
              </a:rPr>
              <a:t>!042020492!</a:t>
            </a:r>
            <a:r>
              <a:rPr lang="de-DE" sz="900" dirty="0"/>
              <a:t>Fischfang</a:t>
            </a:r>
            <a:r>
              <a:rPr lang="de-DE" sz="900" b="1" dirty="0"/>
              <a:t>$g</a:t>
            </a:r>
            <a:r>
              <a:rPr lang="de-DE" sz="900" dirty="0"/>
              <a:t>Motiv [Ts1</a:t>
            </a:r>
            <a:r>
              <a:rPr lang="de-DE" sz="900" dirty="0" smtClean="0"/>
              <a:t>]</a:t>
            </a:r>
          </a:p>
        </p:txBody>
      </p:sp>
    </p:spTree>
    <p:controls>
      <mc:AlternateContent xmlns:mc="http://schemas.openxmlformats.org/markup-compatibility/2006">
        <mc:Choice xmlns:v="urn:schemas-microsoft-com:vml" Requires="v">
          <p:control spid="10984" name="HTMLHidden1" r:id="rId2" imgW="914400" imgH="228600"/>
        </mc:Choice>
        <mc:Fallback>
          <p:control name="HTMLHidden1" r:id="rId2" imgW="914400" imgH="228600">
            <p:pic>
              <p:nvPicPr>
                <p:cNvPr id="0" name="HTML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985" name="HTMLHidden2" r:id="rId3" imgW="914400" imgH="228600"/>
        </mc:Choice>
        <mc:Fallback>
          <p:control name="HTMLHidden2" r:id="rId3" imgW="914400" imgH="228600">
            <p:pic>
              <p:nvPicPr>
                <p:cNvPr id="0" name="HTMLHidden2"/>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986" name="HTMLHidden3" r:id="rId4" imgW="914400" imgH="228600"/>
        </mc:Choice>
        <mc:Fallback>
          <p:control name="HTMLHidden3" r:id="rId4" imgW="914400" imgH="228600">
            <p:pic>
              <p:nvPicPr>
                <p:cNvPr id="0" name="HTMLHidden3"/>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987" name="HTMLHidden4" r:id="rId5" imgW="914400" imgH="228600"/>
        </mc:Choice>
        <mc:Fallback>
          <p:control name="HTMLHidden4" r:id="rId5" imgW="914400" imgH="228600">
            <p:pic>
              <p:nvPicPr>
                <p:cNvPr id="0" name="HTMLHidden4"/>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988" name="HTMLHidden5" r:id="rId6" imgW="914400" imgH="228600"/>
        </mc:Choice>
        <mc:Fallback>
          <p:control name="HTMLHidden5" r:id="rId6" imgW="914400" imgH="228600">
            <p:pic>
              <p:nvPicPr>
                <p:cNvPr id="0" name="HTMLHidden5"/>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989" name="HTMLHidden6" r:id="rId7" imgW="914400" imgH="228600"/>
        </mc:Choice>
        <mc:Fallback>
          <p:control name="HTMLHidden6" r:id="rId7" imgW="914400" imgH="228600">
            <p:pic>
              <p:nvPicPr>
                <p:cNvPr id="0" name="HTMLHidden6"/>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990" name="HTMLHidden7" r:id="rId8" imgW="914400" imgH="228600"/>
        </mc:Choice>
        <mc:Fallback>
          <p:control name="HTMLHidden7" r:id="rId8" imgW="914400" imgH="228600">
            <p:pic>
              <p:nvPicPr>
                <p:cNvPr id="0" name="HTMLHidden7"/>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991" name="HTMLHidden8" r:id="rId9" imgW="914400" imgH="228600"/>
        </mc:Choice>
        <mc:Fallback>
          <p:control name="HTMLHidden8" r:id="rId9" imgW="914400" imgH="228600">
            <p:pic>
              <p:nvPicPr>
                <p:cNvPr id="0" name="HTMLHidden8"/>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992" name="HTMLHidden9" r:id="rId10" imgW="914400" imgH="228600"/>
        </mc:Choice>
        <mc:Fallback>
          <p:control name="HTMLHidden9" r:id="rId10" imgW="914400" imgH="228600">
            <p:pic>
              <p:nvPicPr>
                <p:cNvPr id="0" name="HTMLHidden9"/>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993" name="HTMLHidden10" r:id="rId11" imgW="914400" imgH="228600"/>
        </mc:Choice>
        <mc:Fallback>
          <p:control name="HTMLHidden10" r:id="rId11" imgW="914400" imgH="228600">
            <p:pic>
              <p:nvPicPr>
                <p:cNvPr id="0" name="HTMLHidden10"/>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994" name="HTMLHidden11" r:id="rId12" imgW="914400" imgH="228600"/>
        </mc:Choice>
        <mc:Fallback>
          <p:control name="HTMLHidden11" r:id="rId12" imgW="914400" imgH="228600">
            <p:pic>
              <p:nvPicPr>
                <p:cNvPr id="0" name="HTMLHidden1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995" name="HTMLHidden12" r:id="rId13" imgW="914400" imgH="228600"/>
        </mc:Choice>
        <mc:Fallback>
          <p:control name="HTMLHidden12" r:id="rId13" imgW="914400" imgH="228600">
            <p:pic>
              <p:nvPicPr>
                <p:cNvPr id="0" name="HTMLHidden12"/>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996" name="HTMLHidden13" r:id="rId14" imgW="914400" imgH="228600"/>
        </mc:Choice>
        <mc:Fallback>
          <p:control name="HTMLHidden13" r:id="rId14" imgW="914400" imgH="228600">
            <p:pic>
              <p:nvPicPr>
                <p:cNvPr id="0" name="HTMLHidden13"/>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997" name="HTMLHidden14" r:id="rId15" imgW="914400" imgH="228600"/>
        </mc:Choice>
        <mc:Fallback>
          <p:control name="HTMLHidden14" r:id="rId15" imgW="914400" imgH="228600">
            <p:pic>
              <p:nvPicPr>
                <p:cNvPr id="0" name="HTMLHidden14"/>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998" name="HTMLHidden15" r:id="rId16" imgW="914400" imgH="228600"/>
        </mc:Choice>
        <mc:Fallback>
          <p:control name="HTMLHidden15" r:id="rId16" imgW="914400" imgH="228600">
            <p:pic>
              <p:nvPicPr>
                <p:cNvPr id="0" name="HTMLHidden15"/>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999" name="HTMLHidden16" r:id="rId17" imgW="914400" imgH="228600"/>
        </mc:Choice>
        <mc:Fallback>
          <p:control name="HTMLHidden16" r:id="rId17" imgW="914400" imgH="228600">
            <p:pic>
              <p:nvPicPr>
                <p:cNvPr id="0" name="HTMLHidden16"/>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000" name="HTMLHidden17" r:id="rId18" imgW="914400" imgH="228600"/>
        </mc:Choice>
        <mc:Fallback>
          <p:control name="HTMLHidden17" r:id="rId18" imgW="914400" imgH="228600">
            <p:pic>
              <p:nvPicPr>
                <p:cNvPr id="0" name="HTMLHidden17"/>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001" name="HTMLHidden18" r:id="rId19" imgW="914400" imgH="228600"/>
        </mc:Choice>
        <mc:Fallback>
          <p:control name="HTMLHidden18" r:id="rId19" imgW="914400" imgH="228600">
            <p:pic>
              <p:nvPicPr>
                <p:cNvPr id="0" name="HTMLHidden18"/>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002" name="HTMLHidden19" r:id="rId20" imgW="914400" imgH="228600"/>
        </mc:Choice>
        <mc:Fallback>
          <p:control name="HTMLHidden19" r:id="rId20" imgW="914400" imgH="228600">
            <p:pic>
              <p:nvPicPr>
                <p:cNvPr id="0" name="HTMLHidden19"/>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003" name="HTMLHidden20" r:id="rId21" imgW="914400" imgH="228600"/>
        </mc:Choice>
        <mc:Fallback>
          <p:control name="HTMLHidden20" r:id="rId21" imgW="914400" imgH="228600">
            <p:pic>
              <p:nvPicPr>
                <p:cNvPr id="0" name="HTMLHidden20"/>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004" name="HTMLHidden21" r:id="rId22" imgW="914400" imgH="228600"/>
        </mc:Choice>
        <mc:Fallback>
          <p:control name="HTMLHidden21" r:id="rId22" imgW="914400" imgH="228600">
            <p:pic>
              <p:nvPicPr>
                <p:cNvPr id="0" name="HTMLHidden2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005" name="HTMLHidden22" r:id="rId23" imgW="914400" imgH="228600"/>
        </mc:Choice>
        <mc:Fallback>
          <p:control name="HTMLHidden22" r:id="rId23" imgW="914400" imgH="228600">
            <p:pic>
              <p:nvPicPr>
                <p:cNvPr id="0" name="HTMLHidden22"/>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006" name="HTMLHidden23" r:id="rId24" imgW="914400" imgH="228600"/>
        </mc:Choice>
        <mc:Fallback>
          <p:control name="HTMLHidden23" r:id="rId24" imgW="914400" imgH="228600">
            <p:pic>
              <p:nvPicPr>
                <p:cNvPr id="0" name="HTMLHidden23"/>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007" name="HTMLHidden24" r:id="rId25" imgW="914400" imgH="228600"/>
        </mc:Choice>
        <mc:Fallback>
          <p:control name="HTMLHidden24" r:id="rId25" imgW="914400" imgH="228600">
            <p:pic>
              <p:nvPicPr>
                <p:cNvPr id="0" name="HTMLHidden24"/>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008" name="HTMLHidden25" r:id="rId26" imgW="914400" imgH="228600"/>
        </mc:Choice>
        <mc:Fallback>
          <p:control name="HTMLHidden25" r:id="rId26" imgW="914400" imgH="228600">
            <p:pic>
              <p:nvPicPr>
                <p:cNvPr id="0" name="HTMLHidden25"/>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009" name="HTMLHidden26" r:id="rId27" imgW="914400" imgH="228600"/>
        </mc:Choice>
        <mc:Fallback>
          <p:control name="HTMLHidden26" r:id="rId27" imgW="914400" imgH="228600">
            <p:pic>
              <p:nvPicPr>
                <p:cNvPr id="0" name="HTMLHidden26"/>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010" name="HTMLHidden27" r:id="rId28" imgW="914400" imgH="228600"/>
        </mc:Choice>
        <mc:Fallback>
          <p:control name="HTMLHidden27" r:id="rId28" imgW="914400" imgH="228600">
            <p:pic>
              <p:nvPicPr>
                <p:cNvPr id="0" name="HTMLHidden27"/>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011" name="HTMLHidden28" r:id="rId29" imgW="914400" imgH="228600"/>
        </mc:Choice>
        <mc:Fallback>
          <p:control name="HTMLHidden28" r:id="rId29" imgW="914400" imgH="228600">
            <p:pic>
              <p:nvPicPr>
                <p:cNvPr id="0" name="HTMLHidden28"/>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012" name="HTMLHidden29" r:id="rId30" imgW="914400" imgH="228600"/>
        </mc:Choice>
        <mc:Fallback>
          <p:control name="HTMLHidden29" r:id="rId30" imgW="914400" imgH="228600">
            <p:pic>
              <p:nvPicPr>
                <p:cNvPr id="0" name="HTMLHidden29"/>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013" name="HTMLHidden30" r:id="rId31" imgW="914400" imgH="228600"/>
        </mc:Choice>
        <mc:Fallback>
          <p:control name="HTMLHidden30" r:id="rId31" imgW="914400" imgH="228600">
            <p:pic>
              <p:nvPicPr>
                <p:cNvPr id="0" name="HTMLHidden30"/>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1014" name="HTMLHidden31" r:id="rId32" imgW="914400" imgH="228600"/>
        </mc:Choice>
        <mc:Fallback>
          <p:control name="HTMLHidden31" r:id="rId32" imgW="914400" imgH="228600">
            <p:pic>
              <p:nvPicPr>
                <p:cNvPr id="0" name="HTMLHidden3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2979656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ChangeArrowheads="1"/>
          </p:cNvSpPr>
          <p:nvPr/>
        </p:nvSpPr>
        <p:spPr bwMode="auto">
          <a:xfrm>
            <a:off x="287338" y="1"/>
            <a:ext cx="216000" cy="897563"/>
          </a:xfrm>
          <a:prstGeom prst="rect">
            <a:avLst/>
          </a:prstGeom>
          <a:solidFill>
            <a:srgbClr val="00AEFA"/>
          </a:solidFill>
          <a:ln w="9525">
            <a:noFill/>
            <a:miter lim="800000"/>
            <a:headEnd/>
            <a:tailEnd/>
          </a:ln>
        </p:spPr>
        <p:txBody>
          <a:bodyPr wrap="none" lIns="0" tIns="72000" rIns="0" bIns="0" anchor="ctr" anchorCtr="1"/>
          <a:lstStyle/>
          <a:p>
            <a:pPr algn="ctr"/>
            <a:fld id="{41DD5E45-7A98-4147-A7E0-A8DC2A41740A}" type="slidenum">
              <a:rPr lang="de-DE" sz="1000" b="1" smtClean="0"/>
              <a:pPr algn="ctr"/>
              <a:t>24</a:t>
            </a:fld>
            <a:endParaRPr lang="de-DE" sz="1000" b="1" dirty="0"/>
          </a:p>
        </p:txBody>
      </p:sp>
      <p:sp>
        <p:nvSpPr>
          <p:cNvPr id="7"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4" name="Textfeld 3"/>
          <p:cNvSpPr txBox="1"/>
          <p:nvPr/>
        </p:nvSpPr>
        <p:spPr>
          <a:xfrm>
            <a:off x="683568" y="987574"/>
            <a:ext cx="7920880" cy="4108817"/>
          </a:xfrm>
          <a:prstGeom prst="rect">
            <a:avLst/>
          </a:prstGeom>
          <a:noFill/>
        </p:spPr>
        <p:txBody>
          <a:bodyPr wrap="square" rtlCol="0">
            <a:spAutoFit/>
          </a:bodyPr>
          <a:lstStyle/>
          <a:p>
            <a:r>
              <a:rPr lang="de-DE" sz="900" b="1" dirty="0" smtClean="0"/>
              <a:t>5119</a:t>
            </a:r>
            <a:r>
              <a:rPr lang="de-DE" sz="900" dirty="0" smtClean="0"/>
              <a:t> </a:t>
            </a:r>
            <a:r>
              <a:rPr lang="de-DE" sz="900" dirty="0"/>
              <a:t>(DE-101d){DE-101d}</a:t>
            </a:r>
          </a:p>
          <a:p>
            <a:r>
              <a:rPr lang="de-DE" sz="900" b="1" dirty="0"/>
              <a:t>5120</a:t>
            </a:r>
            <a:r>
              <a:rPr lang="de-DE" sz="900" dirty="0"/>
              <a:t> </a:t>
            </a:r>
            <a:r>
              <a:rPr lang="de-DE" sz="900" u="sng" dirty="0">
                <a:hlinkClick r:id="rId35"/>
              </a:rPr>
              <a:t>!040654125!</a:t>
            </a:r>
            <a:r>
              <a:rPr lang="de-DE" sz="900" dirty="0"/>
              <a:t>Zhoudynastie [Ts1]</a:t>
            </a:r>
          </a:p>
          <a:p>
            <a:r>
              <a:rPr lang="de-DE" sz="900" b="1" dirty="0"/>
              <a:t>5129</a:t>
            </a:r>
            <a:r>
              <a:rPr lang="de-DE" sz="900" dirty="0"/>
              <a:t> (DE-101d){DE-101d}</a:t>
            </a:r>
          </a:p>
          <a:p>
            <a:r>
              <a:rPr lang="de-DE" sz="900" b="1" dirty="0"/>
              <a:t>5320</a:t>
            </a:r>
            <a:r>
              <a:rPr lang="de-DE" sz="900" dirty="0"/>
              <a:t> </a:t>
            </a:r>
            <a:r>
              <a:rPr lang="de-DE" sz="900" u="sng" dirty="0">
                <a:hlinkClick r:id="rId36"/>
              </a:rPr>
              <a:t>!1032349085!</a:t>
            </a:r>
            <a:r>
              <a:rPr lang="de-DE" sz="900" dirty="0"/>
              <a:t>KHS </a:t>
            </a:r>
            <a:r>
              <a:rPr lang="de-DE" sz="900" dirty="0" err="1"/>
              <a:t>s.oc</a:t>
            </a:r>
            <a:r>
              <a:rPr lang="de-DE" sz="900" dirty="0"/>
              <a:t>: Schrift, orientalisch, China</a:t>
            </a:r>
          </a:p>
          <a:p>
            <a:r>
              <a:rPr lang="de-DE" sz="900" b="1" dirty="0"/>
              <a:t>5320</a:t>
            </a:r>
            <a:r>
              <a:rPr lang="de-DE" sz="900" dirty="0"/>
              <a:t> </a:t>
            </a:r>
            <a:r>
              <a:rPr lang="de-DE" sz="900" u="sng" dirty="0">
                <a:hlinkClick r:id="rId37"/>
              </a:rPr>
              <a:t>!1032348305!</a:t>
            </a:r>
            <a:r>
              <a:rPr lang="de-DE" sz="900" dirty="0"/>
              <a:t>KHS s.gs: Geschichte</a:t>
            </a:r>
          </a:p>
          <a:p>
            <a:r>
              <a:rPr lang="de-DE" sz="900" b="1" dirty="0"/>
              <a:t>5590</a:t>
            </a:r>
            <a:r>
              <a:rPr lang="de-DE" sz="900" dirty="0"/>
              <a:t> [Entstehungsort]</a:t>
            </a:r>
          </a:p>
          <a:p>
            <a:r>
              <a:rPr lang="de-DE" sz="900" b="1" dirty="0"/>
              <a:t>5590</a:t>
            </a:r>
            <a:r>
              <a:rPr lang="de-DE" sz="900" dirty="0"/>
              <a:t> </a:t>
            </a:r>
            <a:r>
              <a:rPr lang="de-DE" sz="900" u="sng" dirty="0">
                <a:hlinkClick r:id="rId38"/>
              </a:rPr>
              <a:t>!042176204!</a:t>
            </a:r>
            <a:r>
              <a:rPr lang="de-DE" sz="900" dirty="0"/>
              <a:t>--Tg1-- []</a:t>
            </a:r>
            <a:r>
              <a:rPr lang="de-DE" sz="900" dirty="0" err="1"/>
              <a:t>Shaanxi</a:t>
            </a:r>
            <a:endParaRPr lang="de-DE" sz="900" dirty="0"/>
          </a:p>
          <a:p>
            <a:r>
              <a:rPr lang="de-DE" sz="900" b="1" dirty="0"/>
              <a:t>5591</a:t>
            </a:r>
            <a:r>
              <a:rPr lang="de-DE" sz="900" dirty="0"/>
              <a:t> [Objektgattung]</a:t>
            </a:r>
          </a:p>
          <a:p>
            <a:r>
              <a:rPr lang="de-DE" sz="900" b="1" dirty="0"/>
              <a:t>5591</a:t>
            </a:r>
            <a:r>
              <a:rPr lang="de-DE" sz="900" dirty="0"/>
              <a:t> </a:t>
            </a:r>
            <a:r>
              <a:rPr lang="de-DE" sz="900" u="sng" dirty="0">
                <a:hlinkClick r:id="rId39"/>
              </a:rPr>
              <a:t>!940685884!</a:t>
            </a:r>
            <a:r>
              <a:rPr lang="de-DE" sz="900" dirty="0"/>
              <a:t>--Ts1-- []Schriftdenkmal</a:t>
            </a:r>
          </a:p>
          <a:p>
            <a:r>
              <a:rPr lang="de-DE" sz="900" b="1" dirty="0"/>
              <a:t>5591</a:t>
            </a:r>
            <a:r>
              <a:rPr lang="de-DE" sz="900" dirty="0"/>
              <a:t> </a:t>
            </a:r>
            <a:r>
              <a:rPr lang="de-DE" sz="900" u="sng" dirty="0">
                <a:hlinkClick r:id="rId40"/>
              </a:rPr>
              <a:t>!040271072!</a:t>
            </a:r>
            <a:r>
              <a:rPr lang="de-DE" sz="900" dirty="0"/>
              <a:t>--Ts1-- []Inschrift</a:t>
            </a:r>
          </a:p>
          <a:p>
            <a:r>
              <a:rPr lang="de-DE" sz="900" b="1" dirty="0"/>
              <a:t>5591</a:t>
            </a:r>
            <a:r>
              <a:rPr lang="de-DE" sz="900" dirty="0"/>
              <a:t> </a:t>
            </a:r>
            <a:r>
              <a:rPr lang="de-DE" sz="900" u="sng" dirty="0">
                <a:hlinkClick r:id="rId41"/>
              </a:rPr>
              <a:t>!040324230!</a:t>
            </a:r>
            <a:r>
              <a:rPr lang="de-DE" sz="900" dirty="0"/>
              <a:t>--Ts1-- []Kopie</a:t>
            </a:r>
          </a:p>
          <a:p>
            <a:r>
              <a:rPr lang="de-DE" sz="900" b="1" dirty="0"/>
              <a:t>5592</a:t>
            </a:r>
            <a:r>
              <a:rPr lang="de-DE" sz="900" dirty="0"/>
              <a:t> [Schrift]</a:t>
            </a:r>
          </a:p>
          <a:p>
            <a:r>
              <a:rPr lang="de-DE" sz="900" b="1" dirty="0"/>
              <a:t>5592</a:t>
            </a:r>
            <a:r>
              <a:rPr lang="de-DE" sz="900" dirty="0"/>
              <a:t> </a:t>
            </a:r>
            <a:r>
              <a:rPr lang="de-DE" sz="900" u="sng" dirty="0">
                <a:hlinkClick r:id="rId42"/>
              </a:rPr>
              <a:t>!042506018!</a:t>
            </a:r>
            <a:r>
              <a:rPr lang="de-DE" sz="900" dirty="0"/>
              <a:t>--Ts1-- []</a:t>
            </a:r>
            <a:r>
              <a:rPr lang="de-DE" sz="900" dirty="0" err="1"/>
              <a:t>Dazhuan</a:t>
            </a:r>
            <a:endParaRPr lang="de-DE" sz="900" dirty="0"/>
          </a:p>
          <a:p>
            <a:r>
              <a:rPr lang="de-DE" sz="900" b="1" dirty="0"/>
              <a:t>5593</a:t>
            </a:r>
            <a:r>
              <a:rPr lang="de-DE" sz="900" dirty="0"/>
              <a:t> [Schrift]</a:t>
            </a:r>
          </a:p>
          <a:p>
            <a:r>
              <a:rPr lang="de-DE" sz="900" b="1" dirty="0"/>
              <a:t>5593</a:t>
            </a:r>
            <a:r>
              <a:rPr lang="de-DE" sz="900" dirty="0"/>
              <a:t> </a:t>
            </a:r>
            <a:r>
              <a:rPr lang="de-DE" sz="900" u="sng" dirty="0">
                <a:hlinkClick r:id="rId43"/>
              </a:rPr>
              <a:t>!949798665!</a:t>
            </a:r>
            <a:r>
              <a:rPr lang="de-DE" sz="900" dirty="0"/>
              <a:t>--Ts1-- []Chinesische Schrift</a:t>
            </a:r>
          </a:p>
          <a:p>
            <a:r>
              <a:rPr lang="de-DE" sz="900" b="1" dirty="0"/>
              <a:t>5594</a:t>
            </a:r>
            <a:r>
              <a:rPr lang="de-DE" sz="900" dirty="0"/>
              <a:t> [Verwendungszweck]</a:t>
            </a:r>
          </a:p>
          <a:p>
            <a:r>
              <a:rPr lang="de-DE" sz="900" b="1" dirty="0"/>
              <a:t>5594</a:t>
            </a:r>
            <a:r>
              <a:rPr lang="de-DE" sz="900" dirty="0"/>
              <a:t> </a:t>
            </a:r>
            <a:r>
              <a:rPr lang="de-DE" sz="900" u="sng" dirty="0">
                <a:hlinkClick r:id="rId44"/>
              </a:rPr>
              <a:t>!992041554!</a:t>
            </a:r>
            <a:r>
              <a:rPr lang="de-DE" sz="900" dirty="0"/>
              <a:t>--Ts1-- []Abklatschverfahren</a:t>
            </a:r>
          </a:p>
          <a:p>
            <a:r>
              <a:rPr lang="de-DE" sz="900" dirty="0"/>
              <a:t>[0101 ] </a:t>
            </a:r>
            <a:r>
              <a:rPr lang="de-DE" sz="900" dirty="0" err="1"/>
              <a:t>leipzig</a:t>
            </a:r>
            <a:r>
              <a:rPr lang="de-DE" sz="900" dirty="0"/>
              <a:t> </a:t>
            </a:r>
            <a:r>
              <a:rPr lang="de-DE" sz="900" dirty="0" err="1"/>
              <a:t>dnb</a:t>
            </a:r>
            <a:r>
              <a:rPr lang="de-DE" sz="900" dirty="0"/>
              <a:t> [101a]</a:t>
            </a:r>
          </a:p>
          <a:p>
            <a:r>
              <a:rPr lang="de-DE" sz="900" b="1" dirty="0"/>
              <a:t>7001</a:t>
            </a:r>
            <a:r>
              <a:rPr lang="de-DE" sz="900" dirty="0"/>
              <a:t> 08-03-18 : x</a:t>
            </a:r>
          </a:p>
          <a:p>
            <a:r>
              <a:rPr lang="de-DE" sz="900" b="1" dirty="0"/>
              <a:t>4801</a:t>
            </a:r>
            <a:r>
              <a:rPr lang="de-DE" sz="900" dirty="0"/>
              <a:t> Erhaltungszustand: durch Brand vom 04. Dezember 1943 zersprungen, Rückteil zersplittert, vorderer Teil wieder zusammengesetzt, mit etwas Textverlust am Anfang, brüchig</a:t>
            </a:r>
          </a:p>
          <a:p>
            <a:r>
              <a:rPr lang="de-DE" sz="900" b="1" dirty="0"/>
              <a:t>4821</a:t>
            </a:r>
            <a:r>
              <a:rPr lang="de-DE" sz="900" dirty="0"/>
              <a:t> </a:t>
            </a:r>
            <a:r>
              <a:rPr lang="de-DE" sz="900" b="1" dirty="0"/>
              <a:t>$</a:t>
            </a:r>
            <a:r>
              <a:rPr lang="de-DE" sz="900" b="1" dirty="0" err="1"/>
              <a:t>l</a:t>
            </a:r>
            <a:r>
              <a:rPr lang="de-DE" sz="900" dirty="0" err="1"/>
              <a:t>Dr</a:t>
            </a:r>
            <a:r>
              <a:rPr lang="de-DE" sz="900" dirty="0"/>
              <a:t>. Herbert </a:t>
            </a:r>
            <a:r>
              <a:rPr lang="de-DE" sz="900" dirty="0" err="1"/>
              <a:t>Müller</a:t>
            </a:r>
            <a:r>
              <a:rPr lang="de-DE" sz="900" b="1" dirty="0" err="1"/>
              <a:t>$q</a:t>
            </a:r>
            <a:r>
              <a:rPr lang="de-DE" sz="900" dirty="0" err="1"/>
              <a:t>Titelkarte</a:t>
            </a:r>
            <a:r>
              <a:rPr lang="de-DE" sz="900" dirty="0"/>
              <a:t> ca. 1955</a:t>
            </a:r>
            <a:r>
              <a:rPr lang="de-DE" sz="900" b="1" dirty="0"/>
              <a:t>$w</a:t>
            </a:r>
            <a:r>
              <a:rPr lang="de-DE" sz="900" dirty="0"/>
              <a:t>10.000,00 DM</a:t>
            </a:r>
            <a:r>
              <a:rPr lang="de-DE" sz="900" b="1" dirty="0"/>
              <a:t>$z</a:t>
            </a:r>
            <a:r>
              <a:rPr lang="de-DE" sz="900" dirty="0"/>
              <a:t>Erwerbung</a:t>
            </a:r>
            <a:r>
              <a:rPr lang="de-DE" sz="900" b="1" dirty="0"/>
              <a:t>$D</a:t>
            </a:r>
            <a:r>
              <a:rPr lang="de-DE" sz="900" dirty="0"/>
              <a:t>1914-XX-XX</a:t>
            </a:r>
          </a:p>
          <a:p>
            <a:r>
              <a:rPr lang="de-DE" sz="900" b="1" dirty="0"/>
              <a:t>4821</a:t>
            </a:r>
            <a:r>
              <a:rPr lang="de-DE" sz="900" dirty="0"/>
              <a:t> </a:t>
            </a:r>
            <a:r>
              <a:rPr lang="de-DE" sz="900" b="1" dirty="0"/>
              <a:t>$</a:t>
            </a:r>
            <a:r>
              <a:rPr lang="de-DE" sz="900" b="1" dirty="0" err="1"/>
              <a:t>z</a:t>
            </a:r>
            <a:r>
              <a:rPr lang="de-DE" sz="900" dirty="0" err="1"/>
              <a:t>LV</a:t>
            </a:r>
            <a:r>
              <a:rPr lang="de-DE" sz="900" dirty="0"/>
              <a:t>: Bugra</a:t>
            </a:r>
            <a:r>
              <a:rPr lang="de-DE" sz="900" b="1" dirty="0"/>
              <a:t>$D</a:t>
            </a:r>
            <a:r>
              <a:rPr lang="de-DE" sz="900" dirty="0"/>
              <a:t>1914-05-06</a:t>
            </a:r>
            <a:r>
              <a:rPr lang="de-DE" sz="900" b="1" dirty="0"/>
              <a:t>$E</a:t>
            </a:r>
            <a:r>
              <a:rPr lang="de-DE" sz="900" dirty="0"/>
              <a:t>1914-10-XX</a:t>
            </a:r>
          </a:p>
          <a:p>
            <a:r>
              <a:rPr lang="de-DE" sz="900" b="1" dirty="0"/>
              <a:t>4821</a:t>
            </a:r>
            <a:r>
              <a:rPr lang="de-DE" sz="900" dirty="0"/>
              <a:t> </a:t>
            </a:r>
            <a:r>
              <a:rPr lang="de-DE" sz="900" b="1" dirty="0"/>
              <a:t>$z</a:t>
            </a:r>
            <a:r>
              <a:rPr lang="de-DE" sz="900" dirty="0"/>
              <a:t>Restaurierung</a:t>
            </a:r>
            <a:r>
              <a:rPr lang="de-DE" sz="900" b="1" dirty="0"/>
              <a:t>$D</a:t>
            </a:r>
            <a:r>
              <a:rPr lang="de-DE" sz="900" dirty="0"/>
              <a:t>1954-XX-XX</a:t>
            </a:r>
            <a:r>
              <a:rPr lang="de-DE" sz="900" b="1" dirty="0"/>
              <a:t>$K</a:t>
            </a:r>
            <a:r>
              <a:rPr lang="de-DE" sz="900" dirty="0"/>
              <a:t>durch Waldemar Jacob für 240,- DM; mit Gips und Mörtel </a:t>
            </a:r>
            <a:r>
              <a:rPr lang="de-DE" sz="900" dirty="0" err="1"/>
              <a:t>zusammengestzt</a:t>
            </a:r>
            <a:r>
              <a:rPr lang="de-DE" sz="900" dirty="0"/>
              <a:t> und mit Farbe retuschiert;</a:t>
            </a:r>
          </a:p>
          <a:p>
            <a:r>
              <a:rPr lang="de-DE" sz="900" b="1" dirty="0"/>
              <a:t>4821</a:t>
            </a:r>
            <a:r>
              <a:rPr lang="de-DE" sz="900" dirty="0"/>
              <a:t> </a:t>
            </a:r>
            <a:r>
              <a:rPr lang="de-DE" sz="900" b="1" dirty="0"/>
              <a:t>$z</a:t>
            </a:r>
            <a:r>
              <a:rPr lang="de-DE" sz="900" dirty="0"/>
              <a:t>Restaurierung</a:t>
            </a:r>
            <a:r>
              <a:rPr lang="de-DE" sz="900" b="1" dirty="0"/>
              <a:t>$D</a:t>
            </a:r>
            <a:r>
              <a:rPr lang="de-DE" sz="900" dirty="0"/>
              <a:t>2012-02-XX</a:t>
            </a:r>
            <a:r>
              <a:rPr lang="de-DE" sz="900" b="1" dirty="0"/>
              <a:t>$K</a:t>
            </a:r>
            <a:r>
              <a:rPr lang="de-DE" sz="900" dirty="0"/>
              <a:t>durch Christina </a:t>
            </a:r>
            <a:r>
              <a:rPr lang="de-DE" sz="900" dirty="0" err="1"/>
              <a:t>Neubacher</a:t>
            </a:r>
            <a:r>
              <a:rPr lang="de-DE" sz="900" dirty="0"/>
              <a:t>, Leipzig; Reinigung, Glättung, Ergänzung der Gipsstellen, mit Gips zugesetzte Schriftzeichen freigelegt sowie </a:t>
            </a:r>
            <a:r>
              <a:rPr lang="de-DE" sz="900" dirty="0" err="1"/>
              <a:t>Retuschearbeiten</a:t>
            </a:r>
            <a:r>
              <a:rPr lang="de-DE" sz="900" dirty="0"/>
              <a:t> (siehe Restaurierungsbericht in </a:t>
            </a:r>
            <a:r>
              <a:rPr lang="de-DE" sz="900" dirty="0" err="1"/>
              <a:t>Exponatakte</a:t>
            </a:r>
            <a:r>
              <a:rPr lang="de-DE" sz="900" dirty="0"/>
              <a:t>)</a:t>
            </a:r>
          </a:p>
          <a:p>
            <a:r>
              <a:rPr lang="de-DE" sz="900" b="1" dirty="0"/>
              <a:t>6710</a:t>
            </a:r>
            <a:r>
              <a:rPr lang="de-DE" sz="900" dirty="0"/>
              <a:t> </a:t>
            </a:r>
            <a:r>
              <a:rPr lang="de-DE" sz="900" u="sng" dirty="0">
                <a:hlinkClick r:id="rId45"/>
              </a:rPr>
              <a:t>!1032350814!</a:t>
            </a:r>
            <a:r>
              <a:rPr lang="de-DE" sz="900" dirty="0"/>
              <a:t>DBSM.StSlg KHS/EO/1955: Erwerbungen des Jahres </a:t>
            </a:r>
            <a:r>
              <a:rPr lang="de-DE" sz="900" dirty="0" smtClean="0"/>
              <a:t>1955</a:t>
            </a:r>
            <a:r>
              <a:rPr lang="de-DE" sz="900" b="1" dirty="0" smtClean="0"/>
              <a:t>$l</a:t>
            </a:r>
            <a:r>
              <a:rPr lang="de-DE" sz="900" dirty="0" smtClean="0"/>
              <a:t>526</a:t>
            </a:r>
          </a:p>
        </p:txBody>
      </p:sp>
    </p:spTree>
    <p:controls>
      <mc:AlternateContent xmlns:mc="http://schemas.openxmlformats.org/markup-compatibility/2006">
        <mc:Choice xmlns:v="urn:schemas-microsoft-com:vml" Requires="v">
          <p:control spid="12008" name="HTMLHidden1" r:id="rId2" imgW="914400" imgH="228600"/>
        </mc:Choice>
        <mc:Fallback>
          <p:control name="HTMLHidden1" r:id="rId2" imgW="914400" imgH="228600">
            <p:pic>
              <p:nvPicPr>
                <p:cNvPr id="0" name="HTML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009" name="HTMLHidden2" r:id="rId3" imgW="914400" imgH="228600"/>
        </mc:Choice>
        <mc:Fallback>
          <p:control name="HTMLHidden2" r:id="rId3" imgW="914400" imgH="228600">
            <p:pic>
              <p:nvPicPr>
                <p:cNvPr id="0" name="HTMLHidden2"/>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010" name="HTMLHidden3" r:id="rId4" imgW="914400" imgH="228600"/>
        </mc:Choice>
        <mc:Fallback>
          <p:control name="HTMLHidden3" r:id="rId4" imgW="914400" imgH="228600">
            <p:pic>
              <p:nvPicPr>
                <p:cNvPr id="0" name="HTMLHidden3"/>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011" name="HTMLHidden4" r:id="rId5" imgW="914400" imgH="228600"/>
        </mc:Choice>
        <mc:Fallback>
          <p:control name="HTMLHidden4" r:id="rId5" imgW="914400" imgH="228600">
            <p:pic>
              <p:nvPicPr>
                <p:cNvPr id="0" name="HTMLHidden4"/>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012" name="HTMLHidden5" r:id="rId6" imgW="914400" imgH="228600"/>
        </mc:Choice>
        <mc:Fallback>
          <p:control name="HTMLHidden5" r:id="rId6" imgW="914400" imgH="228600">
            <p:pic>
              <p:nvPicPr>
                <p:cNvPr id="0" name="HTMLHidden5"/>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013" name="HTMLHidden6" r:id="rId7" imgW="914400" imgH="228600"/>
        </mc:Choice>
        <mc:Fallback>
          <p:control name="HTMLHidden6" r:id="rId7" imgW="914400" imgH="228600">
            <p:pic>
              <p:nvPicPr>
                <p:cNvPr id="0" name="HTMLHidden6"/>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014" name="HTMLHidden7" r:id="rId8" imgW="914400" imgH="228600"/>
        </mc:Choice>
        <mc:Fallback>
          <p:control name="HTMLHidden7" r:id="rId8" imgW="914400" imgH="228600">
            <p:pic>
              <p:nvPicPr>
                <p:cNvPr id="0" name="HTMLHidden7"/>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015" name="HTMLHidden8" r:id="rId9" imgW="914400" imgH="228600"/>
        </mc:Choice>
        <mc:Fallback>
          <p:control name="HTMLHidden8" r:id="rId9" imgW="914400" imgH="228600">
            <p:pic>
              <p:nvPicPr>
                <p:cNvPr id="0" name="HTMLHidden8"/>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016" name="HTMLHidden9" r:id="rId10" imgW="914400" imgH="228600"/>
        </mc:Choice>
        <mc:Fallback>
          <p:control name="HTMLHidden9" r:id="rId10" imgW="914400" imgH="228600">
            <p:pic>
              <p:nvPicPr>
                <p:cNvPr id="0" name="HTMLHidden9"/>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017" name="HTMLHidden10" r:id="rId11" imgW="914400" imgH="228600"/>
        </mc:Choice>
        <mc:Fallback>
          <p:control name="HTMLHidden10" r:id="rId11" imgW="914400" imgH="228600">
            <p:pic>
              <p:nvPicPr>
                <p:cNvPr id="0" name="HTMLHidden10"/>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018" name="HTMLHidden11" r:id="rId12" imgW="914400" imgH="228600"/>
        </mc:Choice>
        <mc:Fallback>
          <p:control name="HTMLHidden11" r:id="rId12" imgW="914400" imgH="228600">
            <p:pic>
              <p:nvPicPr>
                <p:cNvPr id="0" name="HTMLHidden1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019" name="HTMLHidden12" r:id="rId13" imgW="914400" imgH="228600"/>
        </mc:Choice>
        <mc:Fallback>
          <p:control name="HTMLHidden12" r:id="rId13" imgW="914400" imgH="228600">
            <p:pic>
              <p:nvPicPr>
                <p:cNvPr id="0" name="HTMLHidden12"/>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020" name="HTMLHidden13" r:id="rId14" imgW="914400" imgH="228600"/>
        </mc:Choice>
        <mc:Fallback>
          <p:control name="HTMLHidden13" r:id="rId14" imgW="914400" imgH="228600">
            <p:pic>
              <p:nvPicPr>
                <p:cNvPr id="0" name="HTMLHidden13"/>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021" name="HTMLHidden14" r:id="rId15" imgW="914400" imgH="228600"/>
        </mc:Choice>
        <mc:Fallback>
          <p:control name="HTMLHidden14" r:id="rId15" imgW="914400" imgH="228600">
            <p:pic>
              <p:nvPicPr>
                <p:cNvPr id="0" name="HTMLHidden14"/>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022" name="HTMLHidden15" r:id="rId16" imgW="914400" imgH="228600"/>
        </mc:Choice>
        <mc:Fallback>
          <p:control name="HTMLHidden15" r:id="rId16" imgW="914400" imgH="228600">
            <p:pic>
              <p:nvPicPr>
                <p:cNvPr id="0" name="HTMLHidden15"/>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023" name="HTMLHidden16" r:id="rId17" imgW="914400" imgH="228600"/>
        </mc:Choice>
        <mc:Fallback>
          <p:control name="HTMLHidden16" r:id="rId17" imgW="914400" imgH="228600">
            <p:pic>
              <p:nvPicPr>
                <p:cNvPr id="0" name="HTMLHidden16"/>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024" name="HTMLHidden17" r:id="rId18" imgW="914400" imgH="228600"/>
        </mc:Choice>
        <mc:Fallback>
          <p:control name="HTMLHidden17" r:id="rId18" imgW="914400" imgH="228600">
            <p:pic>
              <p:nvPicPr>
                <p:cNvPr id="0" name="HTMLHidden17"/>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025" name="HTMLHidden18" r:id="rId19" imgW="914400" imgH="228600"/>
        </mc:Choice>
        <mc:Fallback>
          <p:control name="HTMLHidden18" r:id="rId19" imgW="914400" imgH="228600">
            <p:pic>
              <p:nvPicPr>
                <p:cNvPr id="0" name="HTMLHidden18"/>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026" name="HTMLHidden19" r:id="rId20" imgW="914400" imgH="228600"/>
        </mc:Choice>
        <mc:Fallback>
          <p:control name="HTMLHidden19" r:id="rId20" imgW="914400" imgH="228600">
            <p:pic>
              <p:nvPicPr>
                <p:cNvPr id="0" name="HTMLHidden19"/>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027" name="HTMLHidden20" r:id="rId21" imgW="914400" imgH="228600"/>
        </mc:Choice>
        <mc:Fallback>
          <p:control name="HTMLHidden20" r:id="rId21" imgW="914400" imgH="228600">
            <p:pic>
              <p:nvPicPr>
                <p:cNvPr id="0" name="HTMLHidden20"/>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028" name="HTMLHidden21" r:id="rId22" imgW="914400" imgH="228600"/>
        </mc:Choice>
        <mc:Fallback>
          <p:control name="HTMLHidden21" r:id="rId22" imgW="914400" imgH="228600">
            <p:pic>
              <p:nvPicPr>
                <p:cNvPr id="0" name="HTMLHidden2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029" name="HTMLHidden22" r:id="rId23" imgW="914400" imgH="228600"/>
        </mc:Choice>
        <mc:Fallback>
          <p:control name="HTMLHidden22" r:id="rId23" imgW="914400" imgH="228600">
            <p:pic>
              <p:nvPicPr>
                <p:cNvPr id="0" name="HTMLHidden22"/>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030" name="HTMLHidden23" r:id="rId24" imgW="914400" imgH="228600"/>
        </mc:Choice>
        <mc:Fallback>
          <p:control name="HTMLHidden23" r:id="rId24" imgW="914400" imgH="228600">
            <p:pic>
              <p:nvPicPr>
                <p:cNvPr id="0" name="HTMLHidden23"/>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031" name="HTMLHidden24" r:id="rId25" imgW="914400" imgH="228600"/>
        </mc:Choice>
        <mc:Fallback>
          <p:control name="HTMLHidden24" r:id="rId25" imgW="914400" imgH="228600">
            <p:pic>
              <p:nvPicPr>
                <p:cNvPr id="0" name="HTMLHidden24"/>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032" name="HTMLHidden25" r:id="rId26" imgW="914400" imgH="228600"/>
        </mc:Choice>
        <mc:Fallback>
          <p:control name="HTMLHidden25" r:id="rId26" imgW="914400" imgH="228600">
            <p:pic>
              <p:nvPicPr>
                <p:cNvPr id="0" name="HTMLHidden25"/>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033" name="HTMLHidden26" r:id="rId27" imgW="914400" imgH="228600"/>
        </mc:Choice>
        <mc:Fallback>
          <p:control name="HTMLHidden26" r:id="rId27" imgW="914400" imgH="228600">
            <p:pic>
              <p:nvPicPr>
                <p:cNvPr id="0" name="HTMLHidden26"/>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034" name="HTMLHidden27" r:id="rId28" imgW="914400" imgH="228600"/>
        </mc:Choice>
        <mc:Fallback>
          <p:control name="HTMLHidden27" r:id="rId28" imgW="914400" imgH="228600">
            <p:pic>
              <p:nvPicPr>
                <p:cNvPr id="0" name="HTMLHidden27"/>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035" name="HTMLHidden28" r:id="rId29" imgW="914400" imgH="228600"/>
        </mc:Choice>
        <mc:Fallback>
          <p:control name="HTMLHidden28" r:id="rId29" imgW="914400" imgH="228600">
            <p:pic>
              <p:nvPicPr>
                <p:cNvPr id="0" name="HTMLHidden28"/>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036" name="HTMLHidden29" r:id="rId30" imgW="914400" imgH="228600"/>
        </mc:Choice>
        <mc:Fallback>
          <p:control name="HTMLHidden29" r:id="rId30" imgW="914400" imgH="228600">
            <p:pic>
              <p:nvPicPr>
                <p:cNvPr id="0" name="HTMLHidden29"/>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037" name="HTMLHidden30" r:id="rId31" imgW="914400" imgH="228600"/>
        </mc:Choice>
        <mc:Fallback>
          <p:control name="HTMLHidden30" r:id="rId31" imgW="914400" imgH="228600">
            <p:pic>
              <p:nvPicPr>
                <p:cNvPr id="0" name="HTMLHidden30"/>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2038" name="HTMLHidden31" r:id="rId32" imgW="914400" imgH="228600"/>
        </mc:Choice>
        <mc:Fallback>
          <p:control name="HTMLHidden31" r:id="rId32" imgW="914400" imgH="228600">
            <p:pic>
              <p:nvPicPr>
                <p:cNvPr id="0" name="HTMLHidden3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538986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ChangeArrowheads="1"/>
          </p:cNvSpPr>
          <p:nvPr/>
        </p:nvSpPr>
        <p:spPr bwMode="auto">
          <a:xfrm>
            <a:off x="287338" y="1"/>
            <a:ext cx="216000" cy="897563"/>
          </a:xfrm>
          <a:prstGeom prst="rect">
            <a:avLst/>
          </a:prstGeom>
          <a:solidFill>
            <a:srgbClr val="00AEFA"/>
          </a:solidFill>
          <a:ln w="9525">
            <a:noFill/>
            <a:miter lim="800000"/>
            <a:headEnd/>
            <a:tailEnd/>
          </a:ln>
        </p:spPr>
        <p:txBody>
          <a:bodyPr wrap="none" lIns="0" tIns="72000" rIns="0" bIns="0" anchor="ctr" anchorCtr="1"/>
          <a:lstStyle/>
          <a:p>
            <a:pPr algn="ctr"/>
            <a:fld id="{41DD5E45-7A98-4147-A7E0-A8DC2A41740A}" type="slidenum">
              <a:rPr lang="de-DE" sz="1000" b="1" smtClean="0"/>
              <a:pPr algn="ctr"/>
              <a:t>25</a:t>
            </a:fld>
            <a:endParaRPr lang="de-DE" sz="1000" b="1" dirty="0"/>
          </a:p>
        </p:txBody>
      </p:sp>
      <p:sp>
        <p:nvSpPr>
          <p:cNvPr id="7"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4" name="Textfeld 3"/>
          <p:cNvSpPr txBox="1"/>
          <p:nvPr/>
        </p:nvSpPr>
        <p:spPr>
          <a:xfrm>
            <a:off x="683568" y="987574"/>
            <a:ext cx="7920880" cy="4108817"/>
          </a:xfrm>
          <a:prstGeom prst="rect">
            <a:avLst/>
          </a:prstGeom>
          <a:noFill/>
        </p:spPr>
        <p:txBody>
          <a:bodyPr wrap="square" rtlCol="0">
            <a:spAutoFit/>
          </a:bodyPr>
          <a:lstStyle/>
          <a:p>
            <a:r>
              <a:rPr lang="de-DE" sz="900" b="1" dirty="0"/>
              <a:t>6710</a:t>
            </a:r>
            <a:r>
              <a:rPr lang="de-DE" sz="900" dirty="0"/>
              <a:t> </a:t>
            </a:r>
            <a:r>
              <a:rPr lang="de-DE" sz="900" u="sng" dirty="0">
                <a:hlinkClick r:id="rId35"/>
              </a:rPr>
              <a:t>!1170714196!</a:t>
            </a:r>
            <a:r>
              <a:rPr lang="de-DE" sz="900" dirty="0"/>
              <a:t>DBSM.Ausstellung </a:t>
            </a:r>
            <a:r>
              <a:rPr lang="de-DE" sz="900" dirty="0" err="1"/>
              <a:t>DA.BuS</a:t>
            </a:r>
            <a:r>
              <a:rPr lang="de-DE" sz="900" dirty="0"/>
              <a:t>: </a:t>
            </a:r>
            <a:r>
              <a:rPr lang="de-DE" sz="900" dirty="0" err="1"/>
              <a:t>Daueraustellung</a:t>
            </a:r>
            <a:r>
              <a:rPr lang="de-DE" sz="900" dirty="0"/>
              <a:t>: Buch und Schrift von der Frühzeit bis zur Gegenwart (18.02.1965 – XX.XX.1981)</a:t>
            </a:r>
          </a:p>
          <a:p>
            <a:r>
              <a:rPr lang="de-DE" sz="900" b="1" dirty="0"/>
              <a:t>6710</a:t>
            </a:r>
            <a:r>
              <a:rPr lang="de-DE" sz="900" dirty="0"/>
              <a:t> </a:t>
            </a:r>
            <a:r>
              <a:rPr lang="de-DE" sz="900" u="sng" dirty="0">
                <a:hlinkClick r:id="rId36"/>
              </a:rPr>
              <a:t>!1032303107!</a:t>
            </a:r>
            <a:r>
              <a:rPr lang="de-DE" sz="900" dirty="0"/>
              <a:t>DBSM.Ausstellung DA.ZBN.1: Laute, Zeichen, Schriften</a:t>
            </a:r>
          </a:p>
          <a:p>
            <a:r>
              <a:rPr lang="de-DE" sz="900" b="1" dirty="0"/>
              <a:t>6800</a:t>
            </a:r>
            <a:r>
              <a:rPr lang="de-DE" sz="900" dirty="0"/>
              <a:t> [Provenienz]</a:t>
            </a:r>
          </a:p>
          <a:p>
            <a:r>
              <a:rPr lang="de-DE" sz="900" b="1" dirty="0"/>
              <a:t>6800</a:t>
            </a:r>
            <a:r>
              <a:rPr lang="de-DE" sz="900" dirty="0"/>
              <a:t> </a:t>
            </a:r>
            <a:r>
              <a:rPr lang="de-DE" sz="900" u="sng" dirty="0">
                <a:hlinkClick r:id="rId37"/>
              </a:rPr>
              <a:t>!119171252!</a:t>
            </a:r>
            <a:r>
              <a:rPr lang="de-DE" sz="900" dirty="0"/>
              <a:t>--Tp1--Mueller, Herbert</a:t>
            </a:r>
          </a:p>
          <a:p>
            <a:r>
              <a:rPr lang="de-DE" sz="900" b="1" dirty="0"/>
              <a:t>6801</a:t>
            </a:r>
            <a:r>
              <a:rPr lang="de-DE" sz="900" dirty="0"/>
              <a:t> [Provenienz]</a:t>
            </a:r>
          </a:p>
          <a:p>
            <a:r>
              <a:rPr lang="de-DE" sz="900" b="1" dirty="0"/>
              <a:t>6801</a:t>
            </a:r>
            <a:r>
              <a:rPr lang="de-DE" sz="900" dirty="0"/>
              <a:t> </a:t>
            </a:r>
            <a:r>
              <a:rPr lang="de-DE" sz="900" u="sng" dirty="0">
                <a:hlinkClick r:id="rId38"/>
              </a:rPr>
              <a:t>!004411471!</a:t>
            </a:r>
            <a:r>
              <a:rPr lang="de-DE" sz="900" dirty="0"/>
              <a:t>--Tf1--Internationale Ausstellung für Buchgewerbe und Graphik</a:t>
            </a:r>
            <a:r>
              <a:rPr lang="de-DE" sz="900" b="1" dirty="0"/>
              <a:t>$d</a:t>
            </a:r>
            <a:r>
              <a:rPr lang="de-DE" sz="900" dirty="0"/>
              <a:t>1914</a:t>
            </a:r>
            <a:r>
              <a:rPr lang="de-DE" sz="900" b="1" dirty="0"/>
              <a:t>$c</a:t>
            </a:r>
            <a:r>
              <a:rPr lang="de-DE" sz="900" dirty="0"/>
              <a:t>Leipzig</a:t>
            </a:r>
          </a:p>
          <a:p>
            <a:r>
              <a:rPr lang="de-DE" sz="900" b="1" dirty="0"/>
              <a:t>6803</a:t>
            </a:r>
            <a:r>
              <a:rPr lang="de-DE" sz="900" dirty="0"/>
              <a:t> [Provenienz]</a:t>
            </a:r>
          </a:p>
          <a:p>
            <a:r>
              <a:rPr lang="de-DE" sz="900" b="1" dirty="0"/>
              <a:t>6803</a:t>
            </a:r>
            <a:r>
              <a:rPr lang="de-DE" sz="900" dirty="0"/>
              <a:t> </a:t>
            </a:r>
            <a:r>
              <a:rPr lang="de-DE" sz="900" u="sng" dirty="0">
                <a:hlinkClick r:id="rId39"/>
              </a:rPr>
              <a:t>!00011314X!</a:t>
            </a:r>
            <a:r>
              <a:rPr lang="de-DE" sz="900" dirty="0"/>
              <a:t>--Tb1--Deutscher Buchgewerbeverein</a:t>
            </a:r>
          </a:p>
          <a:p>
            <a:r>
              <a:rPr lang="de-DE" sz="900" b="1" dirty="0"/>
              <a:t>6803</a:t>
            </a:r>
            <a:r>
              <a:rPr lang="de-DE" sz="900" dirty="0"/>
              <a:t> Zugangsnummer *erst 1955 nachträglich neu vergeben</a:t>
            </a:r>
          </a:p>
          <a:p>
            <a:r>
              <a:rPr lang="de-DE" sz="900" b="1" dirty="0"/>
              <a:t>6803</a:t>
            </a:r>
            <a:r>
              <a:rPr lang="de-DE" sz="900" dirty="0"/>
              <a:t> [Material]</a:t>
            </a:r>
          </a:p>
          <a:p>
            <a:r>
              <a:rPr lang="de-DE" sz="900" b="1" dirty="0"/>
              <a:t>6803</a:t>
            </a:r>
            <a:r>
              <a:rPr lang="de-DE" sz="900" dirty="0"/>
              <a:t> </a:t>
            </a:r>
            <a:r>
              <a:rPr lang="de-DE" sz="900" u="sng" dirty="0">
                <a:hlinkClick r:id="rId40"/>
              </a:rPr>
              <a:t>!041327500!</a:t>
            </a:r>
            <a:r>
              <a:rPr lang="de-DE" sz="900" dirty="0"/>
              <a:t>--Ts1--Granit</a:t>
            </a:r>
          </a:p>
          <a:p>
            <a:r>
              <a:rPr lang="de-DE" sz="900" b="1" dirty="0"/>
              <a:t>6804</a:t>
            </a:r>
            <a:r>
              <a:rPr lang="de-DE" sz="900" dirty="0"/>
              <a:t> [Material]</a:t>
            </a:r>
          </a:p>
          <a:p>
            <a:r>
              <a:rPr lang="de-DE" sz="900" b="1" dirty="0"/>
              <a:t>6804</a:t>
            </a:r>
            <a:r>
              <a:rPr lang="de-DE" sz="900" dirty="0"/>
              <a:t> </a:t>
            </a:r>
            <a:r>
              <a:rPr lang="de-DE" sz="900" u="sng" dirty="0">
                <a:hlinkClick r:id="rId41"/>
              </a:rPr>
              <a:t>!041312376!</a:t>
            </a:r>
            <a:r>
              <a:rPr lang="de-DE" sz="900" dirty="0"/>
              <a:t>--Ts1--Mörtel</a:t>
            </a:r>
          </a:p>
          <a:p>
            <a:r>
              <a:rPr lang="de-DE" sz="900" b="1" dirty="0"/>
              <a:t>6805</a:t>
            </a:r>
            <a:r>
              <a:rPr lang="de-DE" sz="900" dirty="0"/>
              <a:t> [Material]</a:t>
            </a:r>
          </a:p>
          <a:p>
            <a:r>
              <a:rPr lang="de-DE" sz="900" b="1" dirty="0"/>
              <a:t>6805</a:t>
            </a:r>
            <a:r>
              <a:rPr lang="de-DE" sz="900" dirty="0"/>
              <a:t> </a:t>
            </a:r>
            <a:r>
              <a:rPr lang="de-DE" sz="900" u="sng" dirty="0">
                <a:hlinkClick r:id="rId42"/>
              </a:rPr>
              <a:t>!041328604!</a:t>
            </a:r>
            <a:r>
              <a:rPr lang="de-DE" sz="900" dirty="0"/>
              <a:t>--Ts1--Gips</a:t>
            </a:r>
          </a:p>
          <a:p>
            <a:r>
              <a:rPr lang="de-DE" sz="900" b="1" dirty="0"/>
              <a:t>6806</a:t>
            </a:r>
            <a:r>
              <a:rPr lang="de-DE" sz="900" dirty="0"/>
              <a:t> [Gestaltung]</a:t>
            </a:r>
          </a:p>
          <a:p>
            <a:r>
              <a:rPr lang="de-DE" sz="900" b="1" dirty="0"/>
              <a:t>6806</a:t>
            </a:r>
            <a:r>
              <a:rPr lang="de-DE" sz="900" dirty="0"/>
              <a:t> </a:t>
            </a:r>
            <a:r>
              <a:rPr lang="de-DE" sz="900" u="sng" dirty="0">
                <a:hlinkClick r:id="rId43"/>
              </a:rPr>
              <a:t>!965252043!</a:t>
            </a:r>
            <a:r>
              <a:rPr lang="de-DE" sz="900" dirty="0"/>
              <a:t>--Ts1--Brandschaden</a:t>
            </a:r>
          </a:p>
          <a:p>
            <a:r>
              <a:rPr lang="de-DE" sz="900" b="1" dirty="0"/>
              <a:t>6806</a:t>
            </a:r>
            <a:r>
              <a:rPr lang="de-DE" sz="900" dirty="0"/>
              <a:t> </a:t>
            </a:r>
            <a:r>
              <a:rPr lang="de-DE" sz="900" u="sng" dirty="0">
                <a:hlinkClick r:id="rId44"/>
              </a:rPr>
              <a:t>!04165711X!</a:t>
            </a:r>
            <a:r>
              <a:rPr lang="de-DE" sz="900" dirty="0"/>
              <a:t>--Ts1--Kriegsschaden</a:t>
            </a:r>
          </a:p>
          <a:p>
            <a:r>
              <a:rPr lang="de-DE" sz="900" b="1" dirty="0"/>
              <a:t>6806</a:t>
            </a:r>
            <a:r>
              <a:rPr lang="de-DE" sz="900" dirty="0"/>
              <a:t> </a:t>
            </a:r>
            <a:r>
              <a:rPr lang="de-DE" sz="900" u="sng" dirty="0">
                <a:hlinkClick r:id="rId45"/>
              </a:rPr>
              <a:t>!950816574!</a:t>
            </a:r>
            <a:r>
              <a:rPr lang="de-DE" sz="900" dirty="0"/>
              <a:t>--Tg1--Deutsches </a:t>
            </a:r>
            <a:r>
              <a:rPr lang="de-DE" sz="900" dirty="0" err="1"/>
              <a:t>Buchgewerbehaus</a:t>
            </a:r>
            <a:r>
              <a:rPr lang="de-DE" sz="900" b="1" dirty="0" err="1"/>
              <a:t>$g</a:t>
            </a:r>
            <a:r>
              <a:rPr lang="de-DE" sz="900" dirty="0" err="1"/>
              <a:t>Leipzig</a:t>
            </a:r>
            <a:r>
              <a:rPr lang="de-DE" sz="900" dirty="0"/>
              <a:t> *am 4.12.1943 bei der Zerstörung des Deutschen Buchgewerbehauses beschädigt</a:t>
            </a:r>
          </a:p>
          <a:p>
            <a:r>
              <a:rPr lang="de-DE" sz="900" b="1" dirty="0"/>
              <a:t>7100</a:t>
            </a:r>
            <a:r>
              <a:rPr lang="de-DE" sz="900" dirty="0"/>
              <a:t> KHS EO 1955/526 @ m</a:t>
            </a:r>
          </a:p>
          <a:p>
            <a:r>
              <a:rPr lang="de-DE" sz="900" b="1" dirty="0"/>
              <a:t>7109</a:t>
            </a:r>
            <a:r>
              <a:rPr lang="de-DE" sz="900" dirty="0"/>
              <a:t> !!DBSM/S!! ; KHS EO 1955/526 (M.0.17, Regal 2, Ebene 1, rechts; LV DA 01/Schneiderheinze, 06.03.2012)</a:t>
            </a:r>
          </a:p>
          <a:p>
            <a:r>
              <a:rPr lang="de-DE" sz="900" b="1" dirty="0"/>
              <a:t>7800</a:t>
            </a:r>
            <a:r>
              <a:rPr lang="de-DE" sz="900" dirty="0"/>
              <a:t> 439072409</a:t>
            </a:r>
          </a:p>
          <a:p>
            <a:r>
              <a:rPr lang="de-DE" sz="900" b="1" dirty="0"/>
              <a:t>7900</a:t>
            </a:r>
            <a:r>
              <a:rPr lang="de-DE" sz="900" dirty="0"/>
              <a:t> 10-07-19 11:14:00.000</a:t>
            </a:r>
          </a:p>
          <a:p>
            <a:r>
              <a:rPr lang="de-DE" sz="900" b="1" dirty="0"/>
              <a:t>8034</a:t>
            </a:r>
            <a:r>
              <a:rPr lang="de-DE" sz="900" dirty="0"/>
              <a:t> Kopie der 1. von insgesamt 10 Original-Steintrommeln; schwarz getönter, rundlicher Granitstein mit gerader Standfläche, in den auf der vorderen, runden Seite altchinesische Schriftzeichen in der großen Siegelschrift als Inschrift eingemeißelt sind; Schriftzeichen berichten von einem </a:t>
            </a:r>
            <a:r>
              <a:rPr lang="de-DE" sz="900" dirty="0" err="1"/>
              <a:t>Jagdzug</a:t>
            </a:r>
            <a:r>
              <a:rPr lang="de-DE" sz="900" dirty="0"/>
              <a:t> des Königs </a:t>
            </a:r>
            <a:r>
              <a:rPr lang="de-DE" sz="900" dirty="0" err="1"/>
              <a:t>Hsüan</a:t>
            </a:r>
            <a:r>
              <a:rPr lang="de-DE" sz="900" dirty="0"/>
              <a:t> (Tang </a:t>
            </a:r>
            <a:r>
              <a:rPr lang="de-DE" sz="900" dirty="0" err="1"/>
              <a:t>Xuanzong</a:t>
            </a:r>
            <a:r>
              <a:rPr lang="de-DE" sz="900" dirty="0"/>
              <a:t>) von Zhou</a:t>
            </a:r>
          </a:p>
          <a:p>
            <a:endParaRPr lang="de-DE" sz="900" dirty="0"/>
          </a:p>
        </p:txBody>
      </p:sp>
    </p:spTree>
    <p:controls>
      <mc:AlternateContent xmlns:mc="http://schemas.openxmlformats.org/markup-compatibility/2006">
        <mc:Choice xmlns:v="urn:schemas-microsoft-com:vml" Requires="v">
          <p:control spid="13032" name="HTMLHidden1" r:id="rId2" imgW="914400" imgH="228600"/>
        </mc:Choice>
        <mc:Fallback>
          <p:control name="HTMLHidden1" r:id="rId2" imgW="914400" imgH="228600">
            <p:pic>
              <p:nvPicPr>
                <p:cNvPr id="0" name="HTML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33" name="HTMLHidden2" r:id="rId3" imgW="914400" imgH="228600"/>
        </mc:Choice>
        <mc:Fallback>
          <p:control name="HTMLHidden2" r:id="rId3" imgW="914400" imgH="228600">
            <p:pic>
              <p:nvPicPr>
                <p:cNvPr id="0" name="HTMLHidden2"/>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34" name="HTMLHidden3" r:id="rId4" imgW="914400" imgH="228600"/>
        </mc:Choice>
        <mc:Fallback>
          <p:control name="HTMLHidden3" r:id="rId4" imgW="914400" imgH="228600">
            <p:pic>
              <p:nvPicPr>
                <p:cNvPr id="0" name="HTMLHidden3"/>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35" name="HTMLHidden4" r:id="rId5" imgW="914400" imgH="228600"/>
        </mc:Choice>
        <mc:Fallback>
          <p:control name="HTMLHidden4" r:id="rId5" imgW="914400" imgH="228600">
            <p:pic>
              <p:nvPicPr>
                <p:cNvPr id="0" name="HTMLHidden4"/>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36" name="HTMLHidden5" r:id="rId6" imgW="914400" imgH="228600"/>
        </mc:Choice>
        <mc:Fallback>
          <p:control name="HTMLHidden5" r:id="rId6" imgW="914400" imgH="228600">
            <p:pic>
              <p:nvPicPr>
                <p:cNvPr id="0" name="HTMLHidden5"/>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37" name="HTMLHidden6" r:id="rId7" imgW="914400" imgH="228600"/>
        </mc:Choice>
        <mc:Fallback>
          <p:control name="HTMLHidden6" r:id="rId7" imgW="914400" imgH="228600">
            <p:pic>
              <p:nvPicPr>
                <p:cNvPr id="0" name="HTMLHidden6"/>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38" name="HTMLHidden7" r:id="rId8" imgW="914400" imgH="228600"/>
        </mc:Choice>
        <mc:Fallback>
          <p:control name="HTMLHidden7" r:id="rId8" imgW="914400" imgH="228600">
            <p:pic>
              <p:nvPicPr>
                <p:cNvPr id="0" name="HTMLHidden7"/>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39" name="HTMLHidden8" r:id="rId9" imgW="914400" imgH="228600"/>
        </mc:Choice>
        <mc:Fallback>
          <p:control name="HTMLHidden8" r:id="rId9" imgW="914400" imgH="228600">
            <p:pic>
              <p:nvPicPr>
                <p:cNvPr id="0" name="HTMLHidden8"/>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40" name="HTMLHidden9" r:id="rId10" imgW="914400" imgH="228600"/>
        </mc:Choice>
        <mc:Fallback>
          <p:control name="HTMLHidden9" r:id="rId10" imgW="914400" imgH="228600">
            <p:pic>
              <p:nvPicPr>
                <p:cNvPr id="0" name="HTMLHidden9"/>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41" name="HTMLHidden10" r:id="rId11" imgW="914400" imgH="228600"/>
        </mc:Choice>
        <mc:Fallback>
          <p:control name="HTMLHidden10" r:id="rId11" imgW="914400" imgH="228600">
            <p:pic>
              <p:nvPicPr>
                <p:cNvPr id="0" name="HTMLHidden10"/>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42" name="HTMLHidden11" r:id="rId12" imgW="914400" imgH="228600"/>
        </mc:Choice>
        <mc:Fallback>
          <p:control name="HTMLHidden11" r:id="rId12" imgW="914400" imgH="228600">
            <p:pic>
              <p:nvPicPr>
                <p:cNvPr id="0" name="HTMLHidden1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43" name="HTMLHidden12" r:id="rId13" imgW="914400" imgH="228600"/>
        </mc:Choice>
        <mc:Fallback>
          <p:control name="HTMLHidden12" r:id="rId13" imgW="914400" imgH="228600">
            <p:pic>
              <p:nvPicPr>
                <p:cNvPr id="0" name="HTMLHidden12"/>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44" name="HTMLHidden13" r:id="rId14" imgW="914400" imgH="228600"/>
        </mc:Choice>
        <mc:Fallback>
          <p:control name="HTMLHidden13" r:id="rId14" imgW="914400" imgH="228600">
            <p:pic>
              <p:nvPicPr>
                <p:cNvPr id="0" name="HTMLHidden13"/>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45" name="HTMLHidden14" r:id="rId15" imgW="914400" imgH="228600"/>
        </mc:Choice>
        <mc:Fallback>
          <p:control name="HTMLHidden14" r:id="rId15" imgW="914400" imgH="228600">
            <p:pic>
              <p:nvPicPr>
                <p:cNvPr id="0" name="HTMLHidden14"/>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46" name="HTMLHidden15" r:id="rId16" imgW="914400" imgH="228600"/>
        </mc:Choice>
        <mc:Fallback>
          <p:control name="HTMLHidden15" r:id="rId16" imgW="914400" imgH="228600">
            <p:pic>
              <p:nvPicPr>
                <p:cNvPr id="0" name="HTMLHidden15"/>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47" name="HTMLHidden16" r:id="rId17" imgW="914400" imgH="228600"/>
        </mc:Choice>
        <mc:Fallback>
          <p:control name="HTMLHidden16" r:id="rId17" imgW="914400" imgH="228600">
            <p:pic>
              <p:nvPicPr>
                <p:cNvPr id="0" name="HTMLHidden16"/>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48" name="HTMLHidden17" r:id="rId18" imgW="914400" imgH="228600"/>
        </mc:Choice>
        <mc:Fallback>
          <p:control name="HTMLHidden17" r:id="rId18" imgW="914400" imgH="228600">
            <p:pic>
              <p:nvPicPr>
                <p:cNvPr id="0" name="HTMLHidden17"/>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49" name="HTMLHidden18" r:id="rId19" imgW="914400" imgH="228600"/>
        </mc:Choice>
        <mc:Fallback>
          <p:control name="HTMLHidden18" r:id="rId19" imgW="914400" imgH="228600">
            <p:pic>
              <p:nvPicPr>
                <p:cNvPr id="0" name="HTMLHidden18"/>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50" name="HTMLHidden19" r:id="rId20" imgW="914400" imgH="228600"/>
        </mc:Choice>
        <mc:Fallback>
          <p:control name="HTMLHidden19" r:id="rId20" imgW="914400" imgH="228600">
            <p:pic>
              <p:nvPicPr>
                <p:cNvPr id="0" name="HTMLHidden19"/>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51" name="HTMLHidden20" r:id="rId21" imgW="914400" imgH="228600"/>
        </mc:Choice>
        <mc:Fallback>
          <p:control name="HTMLHidden20" r:id="rId21" imgW="914400" imgH="228600">
            <p:pic>
              <p:nvPicPr>
                <p:cNvPr id="0" name="HTMLHidden20"/>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52" name="HTMLHidden21" r:id="rId22" imgW="914400" imgH="228600"/>
        </mc:Choice>
        <mc:Fallback>
          <p:control name="HTMLHidden21" r:id="rId22" imgW="914400" imgH="228600">
            <p:pic>
              <p:nvPicPr>
                <p:cNvPr id="0" name="HTMLHidden2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53" name="HTMLHidden22" r:id="rId23" imgW="914400" imgH="228600"/>
        </mc:Choice>
        <mc:Fallback>
          <p:control name="HTMLHidden22" r:id="rId23" imgW="914400" imgH="228600">
            <p:pic>
              <p:nvPicPr>
                <p:cNvPr id="0" name="HTMLHidden22"/>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54" name="HTMLHidden23" r:id="rId24" imgW="914400" imgH="228600"/>
        </mc:Choice>
        <mc:Fallback>
          <p:control name="HTMLHidden23" r:id="rId24" imgW="914400" imgH="228600">
            <p:pic>
              <p:nvPicPr>
                <p:cNvPr id="0" name="HTMLHidden23"/>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55" name="HTMLHidden24" r:id="rId25" imgW="914400" imgH="228600"/>
        </mc:Choice>
        <mc:Fallback>
          <p:control name="HTMLHidden24" r:id="rId25" imgW="914400" imgH="228600">
            <p:pic>
              <p:nvPicPr>
                <p:cNvPr id="0" name="HTMLHidden24"/>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56" name="HTMLHidden25" r:id="rId26" imgW="914400" imgH="228600"/>
        </mc:Choice>
        <mc:Fallback>
          <p:control name="HTMLHidden25" r:id="rId26" imgW="914400" imgH="228600">
            <p:pic>
              <p:nvPicPr>
                <p:cNvPr id="0" name="HTMLHidden25"/>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57" name="HTMLHidden26" r:id="rId27" imgW="914400" imgH="228600"/>
        </mc:Choice>
        <mc:Fallback>
          <p:control name="HTMLHidden26" r:id="rId27" imgW="914400" imgH="228600">
            <p:pic>
              <p:nvPicPr>
                <p:cNvPr id="0" name="HTMLHidden26"/>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58" name="HTMLHidden27" r:id="rId28" imgW="914400" imgH="228600"/>
        </mc:Choice>
        <mc:Fallback>
          <p:control name="HTMLHidden27" r:id="rId28" imgW="914400" imgH="228600">
            <p:pic>
              <p:nvPicPr>
                <p:cNvPr id="0" name="HTMLHidden27"/>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59" name="HTMLHidden28" r:id="rId29" imgW="914400" imgH="228600"/>
        </mc:Choice>
        <mc:Fallback>
          <p:control name="HTMLHidden28" r:id="rId29" imgW="914400" imgH="228600">
            <p:pic>
              <p:nvPicPr>
                <p:cNvPr id="0" name="HTMLHidden28"/>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60" name="HTMLHidden29" r:id="rId30" imgW="914400" imgH="228600"/>
        </mc:Choice>
        <mc:Fallback>
          <p:control name="HTMLHidden29" r:id="rId30" imgW="914400" imgH="228600">
            <p:pic>
              <p:nvPicPr>
                <p:cNvPr id="0" name="HTMLHidden29"/>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61" name="HTMLHidden30" r:id="rId31" imgW="914400" imgH="228600"/>
        </mc:Choice>
        <mc:Fallback>
          <p:control name="HTMLHidden30" r:id="rId31" imgW="914400" imgH="228600">
            <p:pic>
              <p:nvPicPr>
                <p:cNvPr id="0" name="HTMLHidden30"/>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3062" name="HTMLHidden31" r:id="rId32" imgW="914400" imgH="228600"/>
        </mc:Choice>
        <mc:Fallback>
          <p:control name="HTMLHidden31" r:id="rId32" imgW="914400" imgH="228600">
            <p:pic>
              <p:nvPicPr>
                <p:cNvPr id="0" name="HTMLHidden3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4483100" y="-2332038"/>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8551342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ChangeArrowheads="1"/>
          </p:cNvSpPr>
          <p:nvPr/>
        </p:nvSpPr>
        <p:spPr bwMode="auto">
          <a:xfrm>
            <a:off x="287338" y="0"/>
            <a:ext cx="215900" cy="896400"/>
          </a:xfrm>
          <a:prstGeom prst="rect">
            <a:avLst/>
          </a:prstGeom>
          <a:solidFill>
            <a:srgbClr val="004896"/>
          </a:solidFill>
          <a:ln w="9525">
            <a:noFill/>
            <a:miter lim="800000"/>
            <a:headEnd/>
            <a:tailEnd/>
          </a:ln>
        </p:spPr>
        <p:txBody>
          <a:bodyPr wrap="none" lIns="0" tIns="72000" rIns="0" bIns="0" anchor="ctr" anchorCtr="1"/>
          <a:lstStyle/>
          <a:p>
            <a:pPr algn="ctr"/>
            <a:fld id="{CDB78337-3E71-4325-899F-F5DAF048845A}" type="slidenum">
              <a:rPr lang="de-DE" sz="1000" b="1"/>
              <a:pPr algn="ctr"/>
              <a:t>26</a:t>
            </a:fld>
            <a:endParaRPr lang="de-DE" sz="1000" b="1" dirty="0"/>
          </a:p>
        </p:txBody>
      </p:sp>
      <p:sp>
        <p:nvSpPr>
          <p:cNvPr id="10"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6" name="Titel 1"/>
          <p:cNvSpPr txBox="1">
            <a:spLocks/>
          </p:cNvSpPr>
          <p:nvPr/>
        </p:nvSpPr>
        <p:spPr>
          <a:xfrm>
            <a:off x="503238" y="2139702"/>
            <a:ext cx="8460000" cy="777600"/>
          </a:xfrm>
          <a:prstGeom prst="rect">
            <a:avLst/>
          </a:prstGeom>
        </p:spPr>
        <p:txBody>
          <a:bodyPr/>
          <a:lstStyle>
            <a:lvl1pPr algn="l" rtl="0" eaLnBrk="1" fontAlgn="base" hangingPunct="1">
              <a:lnSpc>
                <a:spcPts val="3000"/>
              </a:lnSpc>
              <a:spcBef>
                <a:spcPct val="0"/>
              </a:spcBef>
              <a:spcAft>
                <a:spcPct val="0"/>
              </a:spcAft>
              <a:defRPr sz="2600" b="1">
                <a:solidFill>
                  <a:schemeClr val="tx2"/>
                </a:solidFill>
                <a:latin typeface="+mj-lt"/>
                <a:ea typeface="+mj-ea"/>
                <a:cs typeface="+mj-cs"/>
              </a:defRPr>
            </a:lvl1pPr>
            <a:lvl2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2pPr>
            <a:lvl3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3pPr>
            <a:lvl4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4pPr>
            <a:lvl5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5pPr>
            <a:lvl6pPr marL="457200" algn="l" rtl="0" eaLnBrk="1" fontAlgn="base" hangingPunct="1">
              <a:spcBef>
                <a:spcPct val="0"/>
              </a:spcBef>
              <a:spcAft>
                <a:spcPct val="0"/>
              </a:spcAft>
              <a:defRPr sz="2600" b="1">
                <a:solidFill>
                  <a:schemeClr val="tx2"/>
                </a:solidFill>
                <a:latin typeface="Verdana" pitchFamily="34" charset="0"/>
                <a:cs typeface="Arial" charset="0"/>
              </a:defRPr>
            </a:lvl6pPr>
            <a:lvl7pPr marL="914400" algn="l" rtl="0" eaLnBrk="1" fontAlgn="base" hangingPunct="1">
              <a:spcBef>
                <a:spcPct val="0"/>
              </a:spcBef>
              <a:spcAft>
                <a:spcPct val="0"/>
              </a:spcAft>
              <a:defRPr sz="2600" b="1">
                <a:solidFill>
                  <a:schemeClr val="tx2"/>
                </a:solidFill>
                <a:latin typeface="Verdana" pitchFamily="34" charset="0"/>
                <a:cs typeface="Arial" charset="0"/>
              </a:defRPr>
            </a:lvl7pPr>
            <a:lvl8pPr marL="1371600" algn="l" rtl="0" eaLnBrk="1" fontAlgn="base" hangingPunct="1">
              <a:spcBef>
                <a:spcPct val="0"/>
              </a:spcBef>
              <a:spcAft>
                <a:spcPct val="0"/>
              </a:spcAft>
              <a:defRPr sz="2600" b="1">
                <a:solidFill>
                  <a:schemeClr val="tx2"/>
                </a:solidFill>
                <a:latin typeface="Verdana" pitchFamily="34" charset="0"/>
                <a:cs typeface="Arial" charset="0"/>
              </a:defRPr>
            </a:lvl8pPr>
            <a:lvl9pPr marL="1828800" algn="l" rtl="0" eaLnBrk="1" fontAlgn="base" hangingPunct="1">
              <a:spcBef>
                <a:spcPct val="0"/>
              </a:spcBef>
              <a:spcAft>
                <a:spcPct val="0"/>
              </a:spcAft>
              <a:defRPr sz="2600" b="1">
                <a:solidFill>
                  <a:schemeClr val="tx2"/>
                </a:solidFill>
                <a:latin typeface="Verdana" pitchFamily="34" charset="0"/>
                <a:cs typeface="Arial" charset="0"/>
              </a:defRPr>
            </a:lvl9pPr>
          </a:lstStyle>
          <a:p>
            <a:r>
              <a:rPr lang="de-DE" kern="0" dirty="0" smtClean="0"/>
              <a:t>3. Zukunftsmusik</a:t>
            </a:r>
            <a:endParaRPr lang="de-DE" kern="0" dirty="0"/>
          </a:p>
        </p:txBody>
      </p:sp>
    </p:spTree>
    <p:extLst>
      <p:ext uri="{BB962C8B-B14F-4D97-AF65-F5344CB8AC3E}">
        <p14:creationId xmlns:p14="http://schemas.microsoft.com/office/powerpoint/2010/main" val="37150852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548680" y="1635646"/>
            <a:ext cx="7492539" cy="3278808"/>
          </a:xfrm>
        </p:spPr>
      </p:pic>
      <p:pic>
        <p:nvPicPr>
          <p:cNvPr id="9" name="Inhaltsplatzhalter 8"/>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328257" y="2016125"/>
            <a:ext cx="2700711" cy="2754313"/>
          </a:xfrm>
        </p:spPr>
      </p:pic>
      <p:sp>
        <p:nvSpPr>
          <p:cNvPr id="7"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2" name="Titel 1"/>
          <p:cNvSpPr>
            <a:spLocks noGrp="1"/>
          </p:cNvSpPr>
          <p:nvPr>
            <p:ph type="title"/>
          </p:nvPr>
        </p:nvSpPr>
        <p:spPr/>
        <p:txBody>
          <a:bodyPr/>
          <a:lstStyle/>
          <a:p>
            <a:r>
              <a:rPr lang="de-DE" dirty="0" smtClean="0"/>
              <a:t>GND und LOD</a:t>
            </a:r>
            <a:endParaRPr lang="de-DE" dirty="0"/>
          </a:p>
        </p:txBody>
      </p:sp>
      <p:sp>
        <p:nvSpPr>
          <p:cNvPr id="6" name="Rectangle 4"/>
          <p:cNvSpPr>
            <a:spLocks noChangeArrowheads="1"/>
          </p:cNvSpPr>
          <p:nvPr/>
        </p:nvSpPr>
        <p:spPr bwMode="auto">
          <a:xfrm>
            <a:off x="288000" y="1"/>
            <a:ext cx="215900" cy="897564"/>
          </a:xfrm>
          <a:prstGeom prst="rect">
            <a:avLst/>
          </a:prstGeom>
          <a:solidFill>
            <a:srgbClr val="0046C4"/>
          </a:solidFill>
          <a:ln w="9525">
            <a:noFill/>
            <a:miter lim="800000"/>
            <a:headEnd/>
            <a:tailEnd/>
          </a:ln>
        </p:spPr>
        <p:txBody>
          <a:bodyPr wrap="none" lIns="0" tIns="72000" rIns="0" bIns="0" anchor="ctr" anchorCtr="1"/>
          <a:lstStyle/>
          <a:p>
            <a:pPr algn="ctr"/>
            <a:fld id="{EBFEB206-4A3F-4696-935B-82AB82FC11DA}" type="slidenum">
              <a:rPr lang="de-DE" sz="1000" b="1"/>
              <a:pPr algn="ctr"/>
              <a:t>27</a:t>
            </a:fld>
            <a:endParaRPr lang="de-DE" sz="1000" b="1" dirty="0"/>
          </a:p>
        </p:txBody>
      </p:sp>
      <p:sp>
        <p:nvSpPr>
          <p:cNvPr id="10" name="Pfeil nach links und rechts 9"/>
          <p:cNvSpPr/>
          <p:nvPr/>
        </p:nvSpPr>
        <p:spPr>
          <a:xfrm>
            <a:off x="3909924" y="3032734"/>
            <a:ext cx="1216152" cy="484632"/>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64963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88938" y="2016125"/>
            <a:ext cx="4137000" cy="2754313"/>
          </a:xfrm>
        </p:spPr>
      </p:pic>
      <p:pic>
        <p:nvPicPr>
          <p:cNvPr id="3" name="Inhaltsplatzhalter 2"/>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328257" y="2016125"/>
            <a:ext cx="2700711" cy="2754313"/>
          </a:xfrm>
        </p:spPr>
      </p:pic>
      <p:sp>
        <p:nvSpPr>
          <p:cNvPr id="7"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2" name="Titel 1"/>
          <p:cNvSpPr>
            <a:spLocks noGrp="1"/>
          </p:cNvSpPr>
          <p:nvPr>
            <p:ph type="title"/>
          </p:nvPr>
        </p:nvSpPr>
        <p:spPr/>
        <p:txBody>
          <a:bodyPr/>
          <a:lstStyle/>
          <a:p>
            <a:r>
              <a:rPr lang="de-DE" dirty="0" smtClean="0"/>
              <a:t>GND und LOD</a:t>
            </a:r>
            <a:endParaRPr lang="de-DE" dirty="0"/>
          </a:p>
        </p:txBody>
      </p:sp>
      <p:sp>
        <p:nvSpPr>
          <p:cNvPr id="6" name="Rectangle 4"/>
          <p:cNvSpPr>
            <a:spLocks noChangeArrowheads="1"/>
          </p:cNvSpPr>
          <p:nvPr/>
        </p:nvSpPr>
        <p:spPr bwMode="auto">
          <a:xfrm>
            <a:off x="288000" y="1"/>
            <a:ext cx="215900" cy="897564"/>
          </a:xfrm>
          <a:prstGeom prst="rect">
            <a:avLst/>
          </a:prstGeom>
          <a:solidFill>
            <a:srgbClr val="0046C4"/>
          </a:solidFill>
          <a:ln w="9525">
            <a:noFill/>
            <a:miter lim="800000"/>
            <a:headEnd/>
            <a:tailEnd/>
          </a:ln>
        </p:spPr>
        <p:txBody>
          <a:bodyPr wrap="none" lIns="0" tIns="72000" rIns="0" bIns="0" anchor="ctr" anchorCtr="1"/>
          <a:lstStyle/>
          <a:p>
            <a:pPr algn="ctr"/>
            <a:fld id="{EBFEB206-4A3F-4696-935B-82AB82FC11DA}" type="slidenum">
              <a:rPr lang="de-DE" sz="1000" b="1"/>
              <a:pPr algn="ctr"/>
              <a:t>28</a:t>
            </a:fld>
            <a:endParaRPr lang="de-DE" sz="1000" b="1" dirty="0"/>
          </a:p>
        </p:txBody>
      </p:sp>
      <p:sp>
        <p:nvSpPr>
          <p:cNvPr id="9" name="Pfeil nach links und rechts 8"/>
          <p:cNvSpPr/>
          <p:nvPr/>
        </p:nvSpPr>
        <p:spPr>
          <a:xfrm>
            <a:off x="3909924" y="3032734"/>
            <a:ext cx="1216152" cy="484632"/>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832298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88938" y="2016125"/>
            <a:ext cx="4137000" cy="2754313"/>
          </a:xfrm>
        </p:spPr>
      </p:pic>
      <p:pic>
        <p:nvPicPr>
          <p:cNvPr id="3" name="Inhaltsplatzhalter 2"/>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328257" y="2016125"/>
            <a:ext cx="2700711" cy="2754313"/>
          </a:xfrm>
        </p:spPr>
      </p:pic>
      <p:sp>
        <p:nvSpPr>
          <p:cNvPr id="7"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2" name="Titel 1"/>
          <p:cNvSpPr>
            <a:spLocks noGrp="1"/>
          </p:cNvSpPr>
          <p:nvPr>
            <p:ph type="title"/>
          </p:nvPr>
        </p:nvSpPr>
        <p:spPr/>
        <p:txBody>
          <a:bodyPr/>
          <a:lstStyle/>
          <a:p>
            <a:r>
              <a:rPr lang="de-DE" dirty="0" smtClean="0"/>
              <a:t>GND und LOD</a:t>
            </a:r>
            <a:endParaRPr lang="de-DE" dirty="0"/>
          </a:p>
        </p:txBody>
      </p:sp>
      <p:sp>
        <p:nvSpPr>
          <p:cNvPr id="6" name="Rectangle 4"/>
          <p:cNvSpPr>
            <a:spLocks noChangeArrowheads="1"/>
          </p:cNvSpPr>
          <p:nvPr/>
        </p:nvSpPr>
        <p:spPr bwMode="auto">
          <a:xfrm>
            <a:off x="288000" y="1"/>
            <a:ext cx="215900" cy="897564"/>
          </a:xfrm>
          <a:prstGeom prst="rect">
            <a:avLst/>
          </a:prstGeom>
          <a:solidFill>
            <a:srgbClr val="0046C4"/>
          </a:solidFill>
          <a:ln w="9525">
            <a:noFill/>
            <a:miter lim="800000"/>
            <a:headEnd/>
            <a:tailEnd/>
          </a:ln>
        </p:spPr>
        <p:txBody>
          <a:bodyPr wrap="none" lIns="0" tIns="72000" rIns="0" bIns="0" anchor="ctr" anchorCtr="1"/>
          <a:lstStyle/>
          <a:p>
            <a:pPr algn="ctr"/>
            <a:fld id="{EBFEB206-4A3F-4696-935B-82AB82FC11DA}" type="slidenum">
              <a:rPr lang="de-DE" sz="1000" b="1"/>
              <a:pPr algn="ctr"/>
              <a:t>29</a:t>
            </a:fld>
            <a:endParaRPr lang="de-DE" sz="1000" b="1" dirty="0"/>
          </a:p>
        </p:txBody>
      </p:sp>
      <p:sp>
        <p:nvSpPr>
          <p:cNvPr id="9" name="Pfeil nach links und rechts 8"/>
          <p:cNvSpPr/>
          <p:nvPr/>
        </p:nvSpPr>
        <p:spPr>
          <a:xfrm>
            <a:off x="3909924" y="3032734"/>
            <a:ext cx="1216152" cy="484632"/>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64607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287338" y="1"/>
            <a:ext cx="215900" cy="897563"/>
          </a:xfrm>
          <a:prstGeom prst="rect">
            <a:avLst/>
          </a:prstGeom>
          <a:solidFill>
            <a:srgbClr val="A4B900"/>
          </a:solidFill>
          <a:ln w="9525">
            <a:noFill/>
            <a:miter lim="800000"/>
            <a:headEnd/>
            <a:tailEnd/>
          </a:ln>
        </p:spPr>
        <p:txBody>
          <a:bodyPr wrap="none" lIns="0" tIns="72000" rIns="0" bIns="0" anchor="ctr" anchorCtr="1"/>
          <a:lstStyle/>
          <a:p>
            <a:pPr algn="ctr"/>
            <a:fld id="{C9B14742-FF91-4173-BD01-398BF8230A4C}" type="slidenum">
              <a:rPr lang="de-DE" sz="1000" b="1"/>
              <a:pPr algn="ctr"/>
              <a:t>3</a:t>
            </a:fld>
            <a:endParaRPr lang="de-DE" sz="1000" b="1" dirty="0"/>
          </a:p>
        </p:txBody>
      </p:sp>
      <p:sp>
        <p:nvSpPr>
          <p:cNvPr id="9" name="Rectangle 6"/>
          <p:cNvSpPr>
            <a:spLocks noGrp="1" noChangeArrowheads="1"/>
          </p:cNvSpPr>
          <p:nvPr>
            <p:ph type="title"/>
          </p:nvPr>
        </p:nvSpPr>
        <p:spPr>
          <a:noFill/>
        </p:spPr>
        <p:txBody>
          <a:bodyPr/>
          <a:lstStyle/>
          <a:p>
            <a:pPr eaLnBrk="1" hangingPunct="1"/>
            <a:r>
              <a:rPr lang="de-DE" b="0" dirty="0" smtClean="0"/>
              <a:t>Gliederung</a:t>
            </a:r>
          </a:p>
        </p:txBody>
      </p:sp>
      <p:sp>
        <p:nvSpPr>
          <p:cNvPr id="6" name="Rectangle 4"/>
          <p:cNvSpPr>
            <a:spLocks noGrp="1" noChangeArrowheads="1"/>
          </p:cNvSpPr>
          <p:nvPr>
            <p:ph idx="1"/>
          </p:nvPr>
        </p:nvSpPr>
        <p:spPr>
          <a:noFill/>
        </p:spPr>
        <p:txBody>
          <a:bodyPr/>
          <a:lstStyle/>
          <a:p>
            <a:pPr marL="542925" indent="-542925" eaLnBrk="1" hangingPunct="1">
              <a:spcBef>
                <a:spcPts val="900"/>
              </a:spcBef>
              <a:buFont typeface="Verdana" pitchFamily="34" charset="0"/>
              <a:buAutoNum type="arabicPeriod"/>
            </a:pPr>
            <a:r>
              <a:rPr lang="de-DE" sz="2600" b="1" dirty="0" smtClean="0"/>
              <a:t>Der Typograph im Museum</a:t>
            </a:r>
          </a:p>
          <a:p>
            <a:pPr marL="542925" indent="-542925" eaLnBrk="1" hangingPunct="1">
              <a:spcBef>
                <a:spcPts val="900"/>
              </a:spcBef>
              <a:buFont typeface="Verdana" pitchFamily="34" charset="0"/>
              <a:buAutoNum type="arabicPeriod"/>
            </a:pPr>
            <a:r>
              <a:rPr lang="de-DE" sz="2600" b="1" dirty="0" smtClean="0"/>
              <a:t>Digitalisieren, bitte!</a:t>
            </a:r>
          </a:p>
          <a:p>
            <a:pPr marL="542925" indent="-542925" eaLnBrk="1" hangingPunct="1">
              <a:spcBef>
                <a:spcPts val="900"/>
              </a:spcBef>
              <a:buFont typeface="Verdana" pitchFamily="34" charset="0"/>
              <a:buAutoNum type="arabicPeriod"/>
            </a:pPr>
            <a:r>
              <a:rPr lang="de-DE" dirty="0" smtClean="0"/>
              <a:t>Zukunftsmusik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88938" y="2016125"/>
            <a:ext cx="4137000" cy="2754313"/>
          </a:xfrm>
        </p:spPr>
      </p:pic>
      <p:pic>
        <p:nvPicPr>
          <p:cNvPr id="3" name="Inhaltsplatzhalter 2"/>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328257" y="2016125"/>
            <a:ext cx="2700711" cy="2754313"/>
          </a:xfrm>
        </p:spPr>
      </p:pic>
      <p:sp>
        <p:nvSpPr>
          <p:cNvPr id="7"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2" name="Titel 1"/>
          <p:cNvSpPr>
            <a:spLocks noGrp="1"/>
          </p:cNvSpPr>
          <p:nvPr>
            <p:ph type="title"/>
          </p:nvPr>
        </p:nvSpPr>
        <p:spPr/>
        <p:txBody>
          <a:bodyPr/>
          <a:lstStyle/>
          <a:p>
            <a:r>
              <a:rPr lang="de-DE" dirty="0" smtClean="0"/>
              <a:t>GND und LOD</a:t>
            </a:r>
            <a:endParaRPr lang="de-DE" dirty="0"/>
          </a:p>
        </p:txBody>
      </p:sp>
      <p:sp>
        <p:nvSpPr>
          <p:cNvPr id="6" name="Rectangle 4"/>
          <p:cNvSpPr>
            <a:spLocks noChangeArrowheads="1"/>
          </p:cNvSpPr>
          <p:nvPr/>
        </p:nvSpPr>
        <p:spPr bwMode="auto">
          <a:xfrm>
            <a:off x="288000" y="1"/>
            <a:ext cx="215900" cy="897564"/>
          </a:xfrm>
          <a:prstGeom prst="rect">
            <a:avLst/>
          </a:prstGeom>
          <a:solidFill>
            <a:srgbClr val="0046C4"/>
          </a:solidFill>
          <a:ln w="9525">
            <a:noFill/>
            <a:miter lim="800000"/>
            <a:headEnd/>
            <a:tailEnd/>
          </a:ln>
        </p:spPr>
        <p:txBody>
          <a:bodyPr wrap="none" lIns="0" tIns="72000" rIns="0" bIns="0" anchor="ctr" anchorCtr="1"/>
          <a:lstStyle/>
          <a:p>
            <a:pPr algn="ctr"/>
            <a:fld id="{EBFEB206-4A3F-4696-935B-82AB82FC11DA}" type="slidenum">
              <a:rPr lang="de-DE" sz="1000" b="1"/>
              <a:pPr algn="ctr"/>
              <a:t>30</a:t>
            </a:fld>
            <a:endParaRPr lang="de-DE" sz="1000" b="1" dirty="0"/>
          </a:p>
        </p:txBody>
      </p:sp>
      <p:sp>
        <p:nvSpPr>
          <p:cNvPr id="9" name="Pfeil nach links und rechts 8"/>
          <p:cNvSpPr/>
          <p:nvPr/>
        </p:nvSpPr>
        <p:spPr>
          <a:xfrm>
            <a:off x="3909924" y="3032734"/>
            <a:ext cx="1216152" cy="484632"/>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498113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3" name="Inhaltsplatzhalter 2"/>
          <p:cNvSpPr>
            <a:spLocks noGrp="1"/>
          </p:cNvSpPr>
          <p:nvPr>
            <p:ph idx="1"/>
          </p:nvPr>
        </p:nvSpPr>
        <p:spPr/>
        <p:txBody>
          <a:bodyPr/>
          <a:lstStyle/>
          <a:p>
            <a:pPr>
              <a:buFont typeface="Arial" panose="020B0604020202020204" pitchFamily="34" charset="0"/>
              <a:buChar char="•"/>
            </a:pPr>
            <a:r>
              <a:rPr lang="de-DE" dirty="0" smtClean="0"/>
              <a:t>Katalog der DNB</a:t>
            </a:r>
          </a:p>
          <a:p>
            <a:pPr>
              <a:buFont typeface="Arial" panose="020B0604020202020204" pitchFamily="34" charset="0"/>
              <a:buChar char="•"/>
            </a:pPr>
            <a:r>
              <a:rPr lang="de-DE" dirty="0" err="1" smtClean="0"/>
              <a:t>Lobid</a:t>
            </a:r>
            <a:r>
              <a:rPr lang="de-DE" dirty="0" smtClean="0"/>
              <a:t> (</a:t>
            </a:r>
            <a:r>
              <a:rPr lang="de-DE" dirty="0" smtClean="0">
                <a:hlinkClick r:id="rId3"/>
              </a:rPr>
              <a:t>https://lobid.org/gnd/</a:t>
            </a:r>
            <a:r>
              <a:rPr lang="de-DE" dirty="0" smtClean="0"/>
              <a:t>) + API</a:t>
            </a:r>
          </a:p>
          <a:p>
            <a:pPr>
              <a:buFont typeface="Arial" panose="020B0604020202020204" pitchFamily="34" charset="0"/>
              <a:buChar char="•"/>
            </a:pPr>
            <a:r>
              <a:rPr lang="de-DE" dirty="0"/>
              <a:t>Online GND </a:t>
            </a:r>
            <a:r>
              <a:rPr lang="de-DE" dirty="0" smtClean="0"/>
              <a:t>(</a:t>
            </a:r>
            <a:r>
              <a:rPr lang="de-DE" dirty="0" smtClean="0">
                <a:hlinkClick r:id="rId4"/>
              </a:rPr>
              <a:t>https://swb.bsz-bw.de</a:t>
            </a:r>
            <a:r>
              <a:rPr lang="de-DE" dirty="0" smtClean="0"/>
              <a:t>)</a:t>
            </a:r>
            <a:endParaRPr lang="de-DE" dirty="0"/>
          </a:p>
          <a:p>
            <a:pPr>
              <a:buFont typeface="Arial" panose="020B0604020202020204" pitchFamily="34" charset="0"/>
              <a:buChar char="•"/>
            </a:pPr>
            <a:r>
              <a:rPr lang="de-DE" dirty="0" smtClean="0"/>
              <a:t>in Zukunft: GND-Explorer</a:t>
            </a:r>
            <a:endParaRPr lang="de-DE" dirty="0"/>
          </a:p>
        </p:txBody>
      </p:sp>
      <p:sp>
        <p:nvSpPr>
          <p:cNvPr id="2" name="Titel 1"/>
          <p:cNvSpPr>
            <a:spLocks noGrp="1"/>
          </p:cNvSpPr>
          <p:nvPr>
            <p:ph type="title"/>
          </p:nvPr>
        </p:nvSpPr>
        <p:spPr/>
        <p:txBody>
          <a:bodyPr/>
          <a:lstStyle/>
          <a:p>
            <a:r>
              <a:rPr lang="de-DE" dirty="0" smtClean="0"/>
              <a:t>Zugriff</a:t>
            </a:r>
            <a:endParaRPr lang="de-DE" dirty="0"/>
          </a:p>
        </p:txBody>
      </p:sp>
      <p:sp>
        <p:nvSpPr>
          <p:cNvPr id="6" name="Rectangle 3"/>
          <p:cNvSpPr>
            <a:spLocks noChangeArrowheads="1"/>
          </p:cNvSpPr>
          <p:nvPr/>
        </p:nvSpPr>
        <p:spPr bwMode="auto">
          <a:xfrm>
            <a:off x="287338" y="1"/>
            <a:ext cx="215900" cy="897563"/>
          </a:xfrm>
          <a:prstGeom prst="rect">
            <a:avLst/>
          </a:prstGeom>
          <a:solidFill>
            <a:srgbClr val="A4B900"/>
          </a:solidFill>
          <a:ln w="9525">
            <a:noFill/>
            <a:miter lim="800000"/>
            <a:headEnd/>
            <a:tailEnd/>
          </a:ln>
        </p:spPr>
        <p:txBody>
          <a:bodyPr wrap="none" lIns="0" tIns="72000" rIns="0" bIns="0" anchor="ctr" anchorCtr="1"/>
          <a:lstStyle/>
          <a:p>
            <a:pPr algn="ctr"/>
            <a:fld id="{C9B14742-FF91-4173-BD01-398BF8230A4C}" type="slidenum">
              <a:rPr lang="de-DE" sz="1000" b="1"/>
              <a:pPr algn="ctr"/>
              <a:t>31</a:t>
            </a:fld>
            <a:endParaRPr lang="de-DE" sz="1000" b="1" dirty="0"/>
          </a:p>
        </p:txBody>
      </p:sp>
    </p:spTree>
    <p:extLst>
      <p:ext uri="{BB962C8B-B14F-4D97-AF65-F5344CB8AC3E}">
        <p14:creationId xmlns:p14="http://schemas.microsoft.com/office/powerpoint/2010/main" val="32649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ChangeArrowheads="1"/>
          </p:cNvSpPr>
          <p:nvPr/>
        </p:nvSpPr>
        <p:spPr bwMode="auto">
          <a:xfrm>
            <a:off x="287338" y="1"/>
            <a:ext cx="216000" cy="897563"/>
          </a:xfrm>
          <a:prstGeom prst="rect">
            <a:avLst/>
          </a:prstGeom>
          <a:solidFill>
            <a:srgbClr val="00AEFA"/>
          </a:solidFill>
          <a:ln w="9525">
            <a:noFill/>
            <a:miter lim="800000"/>
            <a:headEnd/>
            <a:tailEnd/>
          </a:ln>
        </p:spPr>
        <p:txBody>
          <a:bodyPr wrap="none" lIns="0" tIns="72000" rIns="0" bIns="0" anchor="ctr" anchorCtr="1"/>
          <a:lstStyle/>
          <a:p>
            <a:pPr algn="ctr"/>
            <a:fld id="{41DD5E45-7A98-4147-A7E0-A8DC2A41740A}" type="slidenum">
              <a:rPr lang="de-DE" sz="1000" b="1" smtClean="0"/>
              <a:pPr algn="ctr"/>
              <a:t>32</a:t>
            </a:fld>
            <a:endParaRPr lang="de-DE" sz="1000" b="1" dirty="0"/>
          </a:p>
        </p:txBody>
      </p:sp>
      <p:sp>
        <p:nvSpPr>
          <p:cNvPr id="7"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3" name="Inhaltsplatzhalter 2"/>
          <p:cNvSpPr>
            <a:spLocks noGrp="1"/>
          </p:cNvSpPr>
          <p:nvPr>
            <p:ph idx="1"/>
          </p:nvPr>
        </p:nvSpPr>
        <p:spPr/>
        <p:txBody>
          <a:bodyPr/>
          <a:lstStyle/>
          <a:p>
            <a:pPr>
              <a:buFont typeface="Arial" panose="020B0604020202020204" pitchFamily="34" charset="0"/>
              <a:buChar char="•"/>
            </a:pPr>
            <a:r>
              <a:rPr lang="de-DE" dirty="0" smtClean="0"/>
              <a:t>Personenformular</a:t>
            </a:r>
          </a:p>
          <a:p>
            <a:pPr>
              <a:buFont typeface="Arial" panose="020B0604020202020204" pitchFamily="34" charset="0"/>
              <a:buChar char="•"/>
            </a:pPr>
            <a:r>
              <a:rPr lang="de-DE" dirty="0" err="1" smtClean="0"/>
              <a:t>digiCULT</a:t>
            </a:r>
            <a:endParaRPr lang="de-DE" dirty="0" smtClean="0"/>
          </a:p>
          <a:p>
            <a:pPr>
              <a:buFont typeface="Arial" panose="020B0604020202020204" pitchFamily="34" charset="0"/>
              <a:buChar char="•"/>
            </a:pPr>
            <a:r>
              <a:rPr lang="de-DE" dirty="0" smtClean="0"/>
              <a:t>GND-Agentur für Museen: Prototyp Ende 2020</a:t>
            </a:r>
            <a:endParaRPr lang="de-DE" dirty="0"/>
          </a:p>
        </p:txBody>
      </p:sp>
      <p:sp>
        <p:nvSpPr>
          <p:cNvPr id="2" name="Titel 1"/>
          <p:cNvSpPr>
            <a:spLocks noGrp="1"/>
          </p:cNvSpPr>
          <p:nvPr>
            <p:ph type="title"/>
          </p:nvPr>
        </p:nvSpPr>
        <p:spPr/>
        <p:txBody>
          <a:bodyPr/>
          <a:lstStyle/>
          <a:p>
            <a:r>
              <a:rPr lang="de-DE" dirty="0" smtClean="0"/>
              <a:t>Import/Export</a:t>
            </a:r>
            <a:endParaRPr lang="de-DE" dirty="0"/>
          </a:p>
        </p:txBody>
      </p:sp>
    </p:spTree>
    <p:extLst>
      <p:ext uri="{BB962C8B-B14F-4D97-AF65-F5344CB8AC3E}">
        <p14:creationId xmlns:p14="http://schemas.microsoft.com/office/powerpoint/2010/main" val="34533848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ChangeArrowheads="1"/>
          </p:cNvSpPr>
          <p:nvPr/>
        </p:nvSpPr>
        <p:spPr bwMode="auto">
          <a:xfrm>
            <a:off x="287338" y="1"/>
            <a:ext cx="215900" cy="897563"/>
          </a:xfrm>
          <a:prstGeom prst="rect">
            <a:avLst/>
          </a:prstGeom>
          <a:solidFill>
            <a:srgbClr val="FFC920"/>
          </a:solidFill>
          <a:ln w="9525">
            <a:noFill/>
            <a:miter lim="800000"/>
            <a:headEnd/>
            <a:tailEnd/>
          </a:ln>
        </p:spPr>
        <p:txBody>
          <a:bodyPr wrap="none" lIns="0" tIns="72000" rIns="0" bIns="0" anchor="ctr" anchorCtr="1"/>
          <a:lstStyle/>
          <a:p>
            <a:pPr algn="ctr"/>
            <a:fld id="{409DEF66-784C-4ABA-A954-EA29E77B5B61}" type="slidenum">
              <a:rPr lang="de-DE" sz="1000" b="1"/>
              <a:pPr algn="ctr"/>
              <a:t>33</a:t>
            </a:fld>
            <a:endParaRPr lang="de-DE" sz="1000" b="1" dirty="0"/>
          </a:p>
        </p:txBody>
      </p:sp>
      <p:pic>
        <p:nvPicPr>
          <p:cNvPr id="8" name="Inhaltsplatzhalt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87338" y="2024716"/>
            <a:ext cx="4140200" cy="2737131"/>
          </a:xfrm>
        </p:spPr>
      </p:pic>
      <p:pic>
        <p:nvPicPr>
          <p:cNvPr id="9" name="Inhaltsplatzhalter 8"/>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301456" y="2016125"/>
            <a:ext cx="2754313" cy="2754313"/>
          </a:xfrm>
        </p:spPr>
      </p:pic>
      <p:sp>
        <p:nvSpPr>
          <p:cNvPr id="7"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4" name="Titel 3"/>
          <p:cNvSpPr>
            <a:spLocks noGrp="1"/>
          </p:cNvSpPr>
          <p:nvPr>
            <p:ph type="title"/>
          </p:nvPr>
        </p:nvSpPr>
        <p:spPr/>
        <p:txBody>
          <a:bodyPr/>
          <a:lstStyle/>
          <a:p>
            <a:r>
              <a:rPr lang="de-DE" sz="1600" b="0" dirty="0" smtClean="0"/>
              <a:t>"Hersteller und Entwerfer müssen immer daran denken, </a:t>
            </a:r>
            <a:r>
              <a:rPr lang="de-DE" sz="1600" b="0" dirty="0" err="1" smtClean="0"/>
              <a:t>daß</a:t>
            </a:r>
            <a:r>
              <a:rPr lang="de-DE" sz="1600" b="0" dirty="0" smtClean="0"/>
              <a:t> sie nicht sich selbst ausdrücken, sondern der bequemsten Übermittlung des Inhalts zu dienen haben."</a:t>
            </a:r>
            <a:endParaRPr lang="de-DE" sz="1600" b="0" dirty="0"/>
          </a:p>
        </p:txBody>
      </p:sp>
    </p:spTree>
    <p:extLst>
      <p:ext uri="{BB962C8B-B14F-4D97-AF65-F5344CB8AC3E}">
        <p14:creationId xmlns:p14="http://schemas.microsoft.com/office/powerpoint/2010/main" val="10362171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ChangeArrowheads="1"/>
          </p:cNvSpPr>
          <p:nvPr/>
        </p:nvSpPr>
        <p:spPr bwMode="auto">
          <a:xfrm>
            <a:off x="287338" y="1"/>
            <a:ext cx="215900" cy="897563"/>
          </a:xfrm>
          <a:prstGeom prst="rect">
            <a:avLst/>
          </a:prstGeom>
          <a:solidFill>
            <a:srgbClr val="E62E2E"/>
          </a:solidFill>
          <a:ln w="9525">
            <a:noFill/>
            <a:miter lim="800000"/>
            <a:headEnd/>
            <a:tailEnd/>
          </a:ln>
        </p:spPr>
        <p:txBody>
          <a:bodyPr wrap="none" lIns="0" tIns="72000" rIns="0" bIns="0" anchor="ctr" anchorCtr="1"/>
          <a:lstStyle/>
          <a:p>
            <a:pPr algn="ctr"/>
            <a:fld id="{1F6877A1-CE93-4F03-87E7-6555A3C9C3C2}" type="slidenum">
              <a:rPr lang="de-DE" sz="1000" b="1"/>
              <a:pPr algn="ctr"/>
              <a:t>34</a:t>
            </a:fld>
            <a:endParaRPr lang="de-DE" sz="1000" b="1" dirty="0"/>
          </a:p>
        </p:txBody>
      </p:sp>
      <p:sp>
        <p:nvSpPr>
          <p:cNvPr id="6"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4" name="Titel 3"/>
          <p:cNvSpPr>
            <a:spLocks noGrp="1"/>
          </p:cNvSpPr>
          <p:nvPr>
            <p:ph type="title"/>
          </p:nvPr>
        </p:nvSpPr>
        <p:spPr>
          <a:xfrm>
            <a:off x="2987824" y="1635646"/>
            <a:ext cx="3240360" cy="2160240"/>
          </a:xfrm>
        </p:spPr>
        <p:txBody>
          <a:bodyPr/>
          <a:lstStyle/>
          <a:p>
            <a:pPr algn="ctr"/>
            <a:r>
              <a:rPr lang="de-DE" dirty="0" smtClean="0"/>
              <a:t>Vielen Dank!</a:t>
            </a:r>
            <a:br>
              <a:rPr lang="de-DE" dirty="0" smtClean="0"/>
            </a:br>
            <a:r>
              <a:rPr lang="de-DE" dirty="0"/>
              <a:t/>
            </a:r>
            <a:br>
              <a:rPr lang="de-DE" dirty="0"/>
            </a:br>
            <a:r>
              <a:rPr lang="de-DE" sz="2000" b="0" dirty="0" smtClean="0"/>
              <a:t>Dr. Ramon Voges</a:t>
            </a:r>
            <a:br>
              <a:rPr lang="de-DE" sz="2000" b="0" dirty="0" smtClean="0"/>
            </a:br>
            <a:r>
              <a:rPr lang="de-DE" sz="2000" b="0" dirty="0" smtClean="0"/>
              <a:t>E-Mail: R.Voges@dnb.de</a:t>
            </a:r>
            <a:r>
              <a:rPr lang="de-DE" sz="2000" b="0" dirty="0"/>
              <a:t/>
            </a:r>
            <a:br>
              <a:rPr lang="de-DE" sz="2000" b="0" dirty="0"/>
            </a:br>
            <a:r>
              <a:rPr lang="de-DE" sz="2000" b="0" dirty="0" smtClean="0"/>
              <a:t>Twitter: @</a:t>
            </a:r>
            <a:r>
              <a:rPr lang="de-DE" sz="2000" b="0" dirty="0" err="1" smtClean="0"/>
              <a:t>ramon_voges</a:t>
            </a:r>
            <a:endParaRPr lang="de-DE" sz="2000" b="0" dirty="0"/>
          </a:p>
        </p:txBody>
      </p:sp>
    </p:spTree>
    <p:extLst>
      <p:ext uri="{BB962C8B-B14F-4D97-AF65-F5344CB8AC3E}">
        <p14:creationId xmlns:p14="http://schemas.microsoft.com/office/powerpoint/2010/main" val="2863412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ChangeArrowheads="1"/>
          </p:cNvSpPr>
          <p:nvPr/>
        </p:nvSpPr>
        <p:spPr bwMode="auto">
          <a:xfrm>
            <a:off x="287338" y="1"/>
            <a:ext cx="215900" cy="897563"/>
          </a:xfrm>
          <a:prstGeom prst="rect">
            <a:avLst/>
          </a:prstGeom>
          <a:solidFill>
            <a:srgbClr val="E62E2E"/>
          </a:solidFill>
          <a:ln w="9525">
            <a:noFill/>
            <a:miter lim="800000"/>
            <a:headEnd/>
            <a:tailEnd/>
          </a:ln>
        </p:spPr>
        <p:txBody>
          <a:bodyPr wrap="none" lIns="0" tIns="72000" rIns="0" bIns="0" anchor="ctr" anchorCtr="1"/>
          <a:lstStyle/>
          <a:p>
            <a:pPr algn="ctr"/>
            <a:fld id="{1F6877A1-CE93-4F03-87E7-6555A3C9C3C2}" type="slidenum">
              <a:rPr lang="de-DE" sz="1000" b="1"/>
              <a:pPr algn="ctr"/>
              <a:t>4</a:t>
            </a:fld>
            <a:endParaRPr lang="de-DE" sz="1000" b="1" dirty="0"/>
          </a:p>
        </p:txBody>
      </p:sp>
      <p:sp>
        <p:nvSpPr>
          <p:cNvPr id="6"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2" name="Titel 1"/>
          <p:cNvSpPr>
            <a:spLocks noGrp="1"/>
          </p:cNvSpPr>
          <p:nvPr>
            <p:ph type="title"/>
          </p:nvPr>
        </p:nvSpPr>
        <p:spPr>
          <a:xfrm>
            <a:off x="503238" y="2139702"/>
            <a:ext cx="8460000" cy="777600"/>
          </a:xfrm>
        </p:spPr>
        <p:txBody>
          <a:bodyPr/>
          <a:lstStyle/>
          <a:p>
            <a:r>
              <a:rPr lang="de-DE" dirty="0" smtClean="0"/>
              <a:t>1. Der Typograph im Museum</a:t>
            </a:r>
            <a:endParaRPr lang="de-D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half" idx="2"/>
          </p:nvPr>
        </p:nvSpPr>
        <p:spPr/>
        <p:txBody>
          <a:bodyPr/>
          <a:lstStyle/>
          <a:p>
            <a:pPr>
              <a:buFont typeface="Arial" panose="020B0604020202020204" pitchFamily="34" charset="0"/>
              <a:buChar char="•"/>
            </a:pPr>
            <a:r>
              <a:rPr lang="de-DE" dirty="0" smtClean="0"/>
              <a:t>Typograph, Schriftgestalter und Graphikdesigner</a:t>
            </a:r>
          </a:p>
          <a:p>
            <a:pPr>
              <a:buFont typeface="Arial" panose="020B0604020202020204" pitchFamily="34" charset="0"/>
              <a:buChar char="•"/>
            </a:pPr>
            <a:r>
              <a:rPr lang="de-DE" dirty="0" smtClean="0"/>
              <a:t>geb. 1902 in Leipzig</a:t>
            </a:r>
          </a:p>
          <a:p>
            <a:pPr>
              <a:buFont typeface="Arial" panose="020B0604020202020204" pitchFamily="34" charset="0"/>
              <a:buChar char="•"/>
            </a:pPr>
            <a:r>
              <a:rPr lang="de-DE" dirty="0" smtClean="0"/>
              <a:t>gest. 1974 in Locarno, Schweiz</a:t>
            </a:r>
            <a:endParaRPr lang="de-DE" dirty="0"/>
          </a:p>
        </p:txBody>
      </p:sp>
      <p:sp>
        <p:nvSpPr>
          <p:cNvPr id="10"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2" name="Titel 1"/>
          <p:cNvSpPr>
            <a:spLocks noGrp="1"/>
          </p:cNvSpPr>
          <p:nvPr>
            <p:ph type="title"/>
          </p:nvPr>
        </p:nvSpPr>
        <p:spPr/>
        <p:txBody>
          <a:bodyPr/>
          <a:lstStyle/>
          <a:p>
            <a:r>
              <a:rPr lang="de-DE" dirty="0" smtClean="0"/>
              <a:t>Jan </a:t>
            </a:r>
            <a:r>
              <a:rPr lang="de-DE" dirty="0" err="1" smtClean="0"/>
              <a:t>Tschichold</a:t>
            </a:r>
            <a:endParaRPr lang="de-DE" dirty="0"/>
          </a:p>
        </p:txBody>
      </p:sp>
      <p:sp>
        <p:nvSpPr>
          <p:cNvPr id="19461" name="Rectangle 3"/>
          <p:cNvSpPr>
            <a:spLocks noChangeArrowheads="1"/>
          </p:cNvSpPr>
          <p:nvPr/>
        </p:nvSpPr>
        <p:spPr bwMode="auto">
          <a:xfrm>
            <a:off x="287338" y="0"/>
            <a:ext cx="215900" cy="896400"/>
          </a:xfrm>
          <a:prstGeom prst="rect">
            <a:avLst/>
          </a:prstGeom>
          <a:solidFill>
            <a:srgbClr val="9EDF03"/>
          </a:solidFill>
          <a:ln w="9525">
            <a:noFill/>
            <a:miter lim="800000"/>
            <a:headEnd/>
            <a:tailEnd/>
          </a:ln>
        </p:spPr>
        <p:txBody>
          <a:bodyPr wrap="none" lIns="0" tIns="72000" rIns="0" bIns="0" anchor="ctr" anchorCtr="1"/>
          <a:lstStyle/>
          <a:p>
            <a:pPr algn="ctr"/>
            <a:fld id="{5E15879C-1943-4F80-9F3A-2F272C09993A}" type="slidenum">
              <a:rPr lang="de-DE" sz="1000" b="1"/>
              <a:pPr algn="ctr"/>
              <a:t>5</a:t>
            </a:fld>
            <a:endParaRPr lang="de-DE" sz="1000" b="1" dirty="0"/>
          </a:p>
        </p:txBody>
      </p:sp>
      <p:pic>
        <p:nvPicPr>
          <p:cNvPr id="8" name="Inhaltsplatzhalt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99592" y="1857600"/>
            <a:ext cx="2266330" cy="2912234"/>
          </a:xfrm>
        </p:spPr>
      </p:pic>
      <p:pic>
        <p:nvPicPr>
          <p:cNvPr id="9" name="Inhaltsplatzhalt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12151" y="2016000"/>
            <a:ext cx="3627640" cy="2355950"/>
          </a:xfrm>
          <a:prstGeom prst="rect">
            <a:avLst/>
          </a:prstGeom>
          <a:noFill/>
          <a:ln w="9525">
            <a:noFill/>
            <a:miter lim="800000"/>
            <a:headEnd/>
            <a:tailEnd/>
          </a:ln>
        </p:spPr>
      </p:pic>
      <p:pic>
        <p:nvPicPr>
          <p:cNvPr id="11" name="Inhaltsplatzhalter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986780" y="1857600"/>
            <a:ext cx="2091954" cy="2912234"/>
          </a:xfrm>
          <a:prstGeom prst="rect">
            <a:avLst/>
          </a:prstGeom>
          <a:noFill/>
          <a:ln w="9525">
            <a:noFill/>
            <a:miter lim="800000"/>
            <a:headEnd/>
            <a:tailEnd/>
          </a:ln>
        </p:spPr>
      </p:pic>
      <p:pic>
        <p:nvPicPr>
          <p:cNvPr id="12" name="Inhaltsplatzhalter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1035228" y="1857600"/>
            <a:ext cx="2087100" cy="291223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ChangeArrowheads="1"/>
          </p:cNvSpPr>
          <p:nvPr/>
        </p:nvSpPr>
        <p:spPr bwMode="auto">
          <a:xfrm>
            <a:off x="287338" y="0"/>
            <a:ext cx="215900" cy="896400"/>
          </a:xfrm>
          <a:prstGeom prst="rect">
            <a:avLst/>
          </a:prstGeom>
          <a:solidFill>
            <a:srgbClr val="00AEFA"/>
          </a:solidFill>
          <a:ln w="9525">
            <a:noFill/>
            <a:miter lim="800000"/>
            <a:headEnd/>
            <a:tailEnd/>
          </a:ln>
        </p:spPr>
        <p:txBody>
          <a:bodyPr wrap="none" lIns="0" tIns="72000" rIns="0" bIns="0" anchor="ctr" anchorCtr="1"/>
          <a:lstStyle/>
          <a:p>
            <a:pPr algn="ctr"/>
            <a:fld id="{1F6877A1-CE93-4F03-87E7-6555A3C9C3C2}" type="slidenum">
              <a:rPr lang="de-DE" sz="1000" b="1"/>
              <a:pPr algn="ctr"/>
              <a:t>6</a:t>
            </a:fld>
            <a:endParaRPr lang="de-DE" sz="1000" b="1"/>
          </a:p>
        </p:txBody>
      </p:sp>
      <p:sp>
        <p:nvSpPr>
          <p:cNvPr id="10"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4" name="Titel 3"/>
          <p:cNvSpPr>
            <a:spLocks noGrp="1"/>
          </p:cNvSpPr>
          <p:nvPr>
            <p:ph type="title"/>
          </p:nvPr>
        </p:nvSpPr>
        <p:spPr/>
        <p:txBody>
          <a:bodyPr/>
          <a:lstStyle/>
          <a:p>
            <a:r>
              <a:rPr lang="de-DE" dirty="0" smtClean="0"/>
              <a:t>Jan </a:t>
            </a:r>
            <a:r>
              <a:rPr lang="de-DE" dirty="0" err="1" smtClean="0"/>
              <a:t>Tschichold</a:t>
            </a:r>
            <a:endParaRPr lang="de-DE" dirty="0"/>
          </a:p>
        </p:txBody>
      </p:sp>
      <p:pic>
        <p:nvPicPr>
          <p:cNvPr id="9" name="Inhaltsplatzhalt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3568" y="1857600"/>
            <a:ext cx="2789291" cy="3043427"/>
          </a:xfrm>
        </p:spPr>
      </p:pic>
      <p:sp>
        <p:nvSpPr>
          <p:cNvPr id="12" name="Inhaltsplatzhalter 4"/>
          <p:cNvSpPr>
            <a:spLocks noGrp="1"/>
          </p:cNvSpPr>
          <p:nvPr>
            <p:ph sz="half" idx="2"/>
          </p:nvPr>
        </p:nvSpPr>
        <p:spPr/>
        <p:txBody>
          <a:bodyPr/>
          <a:lstStyle/>
          <a:p>
            <a:pPr>
              <a:buFont typeface="Arial" panose="020B0604020202020204" pitchFamily="34" charset="0"/>
              <a:buChar char="•"/>
            </a:pPr>
            <a:r>
              <a:rPr lang="de-DE" dirty="0" smtClean="0"/>
              <a:t>Typograph, Schriftgestalter und Graphikdesigner</a:t>
            </a:r>
          </a:p>
          <a:p>
            <a:pPr>
              <a:buFont typeface="Arial" panose="020B0604020202020204" pitchFamily="34" charset="0"/>
              <a:buChar char="•"/>
            </a:pPr>
            <a:r>
              <a:rPr lang="de-DE" dirty="0" smtClean="0"/>
              <a:t>geb. 1902 in Leipzig</a:t>
            </a:r>
          </a:p>
          <a:p>
            <a:pPr>
              <a:buFont typeface="Arial" panose="020B0604020202020204" pitchFamily="34" charset="0"/>
              <a:buChar char="•"/>
            </a:pPr>
            <a:r>
              <a:rPr lang="de-DE" dirty="0" smtClean="0"/>
              <a:t>gest. 1974 in Locarno, Schweiz</a:t>
            </a:r>
            <a:endParaRPr lang="de-DE" dirty="0"/>
          </a:p>
        </p:txBody>
      </p:sp>
      <p:pic>
        <p:nvPicPr>
          <p:cNvPr id="13" name="Inhaltsplatzhalt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503238" y="1857600"/>
            <a:ext cx="3316459" cy="2889004"/>
          </a:xfrm>
          <a:prstGeom prst="rect">
            <a:avLst/>
          </a:prstGeom>
          <a:noFill/>
          <a:ln w="9525">
            <a:noFill/>
            <a:miter lim="800000"/>
            <a:headEnd/>
            <a:tailEnd/>
          </a:ln>
        </p:spPr>
      </p:pic>
      <p:pic>
        <p:nvPicPr>
          <p:cNvPr id="14" name="Inhaltsplatzhalter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532800" y="1857600"/>
            <a:ext cx="3316459" cy="2673434"/>
          </a:xfrm>
          <a:prstGeom prst="rect">
            <a:avLst/>
          </a:prstGeom>
          <a:noFill/>
          <a:ln w="9525">
            <a:noFill/>
            <a:miter lim="800000"/>
            <a:headEnd/>
            <a:tailEnd/>
          </a:ln>
        </p:spPr>
      </p:pic>
    </p:spTree>
    <p:extLst>
      <p:ext uri="{BB962C8B-B14F-4D97-AF65-F5344CB8AC3E}">
        <p14:creationId xmlns:p14="http://schemas.microsoft.com/office/powerpoint/2010/main" val="273394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ChangeArrowheads="1"/>
          </p:cNvSpPr>
          <p:nvPr/>
        </p:nvSpPr>
        <p:spPr bwMode="auto">
          <a:xfrm>
            <a:off x="287338" y="0"/>
            <a:ext cx="215900" cy="896400"/>
          </a:xfrm>
          <a:prstGeom prst="rect">
            <a:avLst/>
          </a:prstGeom>
          <a:solidFill>
            <a:srgbClr val="007EEF"/>
          </a:solidFill>
          <a:ln w="9525">
            <a:noFill/>
            <a:miter lim="800000"/>
            <a:headEnd/>
            <a:tailEnd/>
          </a:ln>
        </p:spPr>
        <p:txBody>
          <a:bodyPr wrap="none" lIns="0" tIns="72000" rIns="0" bIns="0" anchor="ctr" anchorCtr="1"/>
          <a:lstStyle/>
          <a:p>
            <a:pPr algn="ctr"/>
            <a:fld id="{54901366-3F13-43D2-9BD8-C88395F9D50D}" type="slidenum">
              <a:rPr lang="de-DE" sz="1000" b="1"/>
              <a:pPr algn="ctr"/>
              <a:t>7</a:t>
            </a:fld>
            <a:endParaRPr lang="de-DE" sz="1000" b="1" dirty="0"/>
          </a:p>
        </p:txBody>
      </p:sp>
      <p:pic>
        <p:nvPicPr>
          <p:cNvPr id="6" name="Inhaltsplatzhalt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06810" y="1857600"/>
            <a:ext cx="3689126" cy="2501103"/>
          </a:xfrm>
        </p:spPr>
      </p:pic>
      <p:sp>
        <p:nvSpPr>
          <p:cNvPr id="10"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2" name="Titel 1"/>
          <p:cNvSpPr>
            <a:spLocks noGrp="1"/>
          </p:cNvSpPr>
          <p:nvPr>
            <p:ph type="title"/>
          </p:nvPr>
        </p:nvSpPr>
        <p:spPr/>
        <p:txBody>
          <a:bodyPr/>
          <a:lstStyle/>
          <a:p>
            <a:r>
              <a:rPr lang="de-DE" dirty="0" smtClean="0"/>
              <a:t>Jan </a:t>
            </a:r>
            <a:r>
              <a:rPr lang="de-DE" dirty="0" err="1" smtClean="0"/>
              <a:t>Tschichold</a:t>
            </a:r>
            <a:endParaRPr lang="de-DE" dirty="0"/>
          </a:p>
        </p:txBody>
      </p:sp>
      <p:sp>
        <p:nvSpPr>
          <p:cNvPr id="8" name="Inhaltsplatzhalter 4"/>
          <p:cNvSpPr>
            <a:spLocks noGrp="1"/>
          </p:cNvSpPr>
          <p:nvPr>
            <p:ph sz="half" idx="2"/>
          </p:nvPr>
        </p:nvSpPr>
        <p:spPr/>
        <p:txBody>
          <a:bodyPr/>
          <a:lstStyle/>
          <a:p>
            <a:pPr>
              <a:buFont typeface="Arial" panose="020B0604020202020204" pitchFamily="34" charset="0"/>
              <a:buChar char="•"/>
            </a:pPr>
            <a:r>
              <a:rPr lang="de-DE" dirty="0" smtClean="0"/>
              <a:t>Typograph, Schriftgestalter und Graphikdesigner</a:t>
            </a:r>
          </a:p>
          <a:p>
            <a:pPr>
              <a:buFont typeface="Arial" panose="020B0604020202020204" pitchFamily="34" charset="0"/>
              <a:buChar char="•"/>
            </a:pPr>
            <a:r>
              <a:rPr lang="de-DE" dirty="0" smtClean="0"/>
              <a:t>geb. 1902 in Leipzig</a:t>
            </a:r>
          </a:p>
          <a:p>
            <a:pPr>
              <a:buFont typeface="Arial" panose="020B0604020202020204" pitchFamily="34" charset="0"/>
              <a:buChar char="•"/>
            </a:pPr>
            <a:r>
              <a:rPr lang="de-DE" dirty="0" smtClean="0"/>
              <a:t>gest. 1974 in Locarno, Schweiz</a:t>
            </a:r>
            <a:endParaRPr lang="de-DE" dirty="0"/>
          </a:p>
        </p:txBody>
      </p:sp>
      <p:pic>
        <p:nvPicPr>
          <p:cNvPr id="11" name="Inhaltsplatzhalt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11560" y="1857600"/>
            <a:ext cx="2952328" cy="2949047"/>
          </a:xfrm>
          <a:prstGeom prst="rect">
            <a:avLst/>
          </a:prstGeom>
          <a:noFill/>
          <a:ln w="9525">
            <a:noFill/>
            <a:miter lim="800000"/>
            <a:headEnd/>
            <a:tailEnd/>
          </a:ln>
        </p:spPr>
      </p:pic>
      <p:pic>
        <p:nvPicPr>
          <p:cNvPr id="12" name="Inhaltsplatzhalter 5"/>
          <p:cNvPicPr>
            <a:picLocks noChangeAspect="1"/>
          </p:cNvPicPr>
          <p:nvPr/>
        </p:nvPicPr>
        <p:blipFill rotWithShape="1">
          <a:blip r:embed="rId5" cstate="print">
            <a:extLst>
              <a:ext uri="{28A0092B-C50C-407E-A947-70E740481C1C}">
                <a14:useLocalDpi xmlns:a14="http://schemas.microsoft.com/office/drawing/2010/main" val="0"/>
              </a:ext>
            </a:extLst>
          </a:blip>
          <a:srcRect l="45611" t="-865" r="1830" b="865"/>
          <a:stretch/>
        </p:blipFill>
        <p:spPr bwMode="auto">
          <a:xfrm>
            <a:off x="883536" y="1650786"/>
            <a:ext cx="2280502" cy="3119214"/>
          </a:xfrm>
          <a:prstGeom prst="rect">
            <a:avLst/>
          </a:prstGeom>
          <a:noFill/>
          <a:ln w="9525">
            <a:noFill/>
            <a:miter lim="800000"/>
            <a:headEnd/>
            <a:tailEnd/>
          </a:ln>
        </p:spPr>
      </p:pic>
    </p:spTree>
    <p:extLst>
      <p:ext uri="{BB962C8B-B14F-4D97-AF65-F5344CB8AC3E}">
        <p14:creationId xmlns:p14="http://schemas.microsoft.com/office/powerpoint/2010/main" val="27451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4"/>
          <p:cNvSpPr>
            <a:spLocks noChangeArrowheads="1"/>
          </p:cNvSpPr>
          <p:nvPr/>
        </p:nvSpPr>
        <p:spPr bwMode="auto">
          <a:xfrm>
            <a:off x="287338" y="0"/>
            <a:ext cx="215900" cy="896400"/>
          </a:xfrm>
          <a:prstGeom prst="rect">
            <a:avLst/>
          </a:prstGeom>
          <a:solidFill>
            <a:srgbClr val="A4B900"/>
          </a:solidFill>
          <a:ln w="9525">
            <a:noFill/>
            <a:miter lim="800000"/>
            <a:headEnd/>
            <a:tailEnd/>
          </a:ln>
        </p:spPr>
        <p:txBody>
          <a:bodyPr wrap="none" lIns="0" tIns="72000" rIns="0" bIns="0" anchor="ctr" anchorCtr="1"/>
          <a:lstStyle/>
          <a:p>
            <a:pPr algn="ctr"/>
            <a:fld id="{FB9A5C09-60F7-4597-AA13-EB7B3B3D1FF2}" type="slidenum">
              <a:rPr lang="de-DE" sz="1000" b="1"/>
              <a:pPr algn="ctr"/>
              <a:t>8</a:t>
            </a:fld>
            <a:endParaRPr lang="de-DE" sz="1000" b="1"/>
          </a:p>
        </p:txBody>
      </p:sp>
      <p:pic>
        <p:nvPicPr>
          <p:cNvPr id="6" name="Inhaltsplatzhalt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115616" y="1749693"/>
            <a:ext cx="2278142" cy="3015188"/>
          </a:xfrm>
        </p:spPr>
      </p:pic>
      <p:sp>
        <p:nvSpPr>
          <p:cNvPr id="10"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2" name="Titel 1"/>
          <p:cNvSpPr>
            <a:spLocks noGrp="1"/>
          </p:cNvSpPr>
          <p:nvPr>
            <p:ph type="title"/>
          </p:nvPr>
        </p:nvSpPr>
        <p:spPr/>
        <p:txBody>
          <a:bodyPr/>
          <a:lstStyle/>
          <a:p>
            <a:r>
              <a:rPr lang="de-DE" dirty="0" err="1" smtClean="0"/>
              <a:t>Tschichold</a:t>
            </a:r>
            <a:r>
              <a:rPr lang="de-DE" dirty="0" smtClean="0"/>
              <a:t> und das DBSM</a:t>
            </a:r>
            <a:endParaRPr lang="de-DE" dirty="0"/>
          </a:p>
        </p:txBody>
      </p:sp>
      <p:pic>
        <p:nvPicPr>
          <p:cNvPr id="11" name="Inhaltsplatzhalter 2">
            <a:extLst>
              <a:ext uri="{FF2B5EF4-FFF2-40B4-BE49-F238E27FC236}">
                <a16:creationId xmlns:a16="http://schemas.microsoft.com/office/drawing/2014/main" xmlns="" id="{5EC78FDC-47A7-B248-9E85-E546321A0D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057936" y="1857600"/>
            <a:ext cx="4399989" cy="2729367"/>
          </a:xfrm>
          <a:prstGeom prst="rect">
            <a:avLst/>
          </a:prstGeom>
          <a:noFill/>
          <a:ln w="9525">
            <a:noFill/>
            <a:miter lim="800000"/>
            <a:headEnd/>
            <a:tailEnd/>
          </a:ln>
        </p:spPr>
      </p:pic>
    </p:spTree>
    <p:extLst>
      <p:ext uri="{BB962C8B-B14F-4D97-AF65-F5344CB8AC3E}">
        <p14:creationId xmlns:p14="http://schemas.microsoft.com/office/powerpoint/2010/main" val="3640664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ChangeArrowheads="1"/>
          </p:cNvSpPr>
          <p:nvPr/>
        </p:nvSpPr>
        <p:spPr bwMode="auto">
          <a:xfrm>
            <a:off x="287338" y="0"/>
            <a:ext cx="215900" cy="896400"/>
          </a:xfrm>
          <a:prstGeom prst="rect">
            <a:avLst/>
          </a:prstGeom>
          <a:solidFill>
            <a:srgbClr val="FB8630"/>
          </a:solidFill>
          <a:ln w="9525">
            <a:noFill/>
            <a:miter lim="800000"/>
            <a:headEnd/>
            <a:tailEnd/>
          </a:ln>
        </p:spPr>
        <p:txBody>
          <a:bodyPr wrap="none" lIns="0" tIns="72000" rIns="0" bIns="0" anchor="ctr" anchorCtr="1"/>
          <a:lstStyle/>
          <a:p>
            <a:pPr algn="ctr"/>
            <a:fld id="{E15918B6-6326-4FE2-9FF6-A6C9AEDA9D7E}" type="slidenum">
              <a:rPr lang="de-DE" sz="1000" b="1"/>
              <a:pPr algn="ctr"/>
              <a:t>9</a:t>
            </a:fld>
            <a:endParaRPr lang="de-DE" sz="1000" b="1"/>
          </a:p>
        </p:txBody>
      </p:sp>
      <p:sp>
        <p:nvSpPr>
          <p:cNvPr id="5" name="Inhaltsplatzhalter 4"/>
          <p:cNvSpPr>
            <a:spLocks noGrp="1"/>
          </p:cNvSpPr>
          <p:nvPr>
            <p:ph sz="half" idx="2"/>
          </p:nvPr>
        </p:nvSpPr>
        <p:spPr/>
        <p:txBody>
          <a:bodyPr/>
          <a:lstStyle/>
          <a:p>
            <a:pPr>
              <a:buFont typeface="Arial" panose="020B0604020202020204" pitchFamily="34" charset="0"/>
              <a:buChar char="•"/>
            </a:pPr>
            <a:r>
              <a:rPr lang="de-DE" dirty="0" smtClean="0"/>
              <a:t>1884 als Museum des Deutschen Buchgewerbes gegründet</a:t>
            </a:r>
          </a:p>
        </p:txBody>
      </p:sp>
      <p:sp>
        <p:nvSpPr>
          <p:cNvPr id="10" name="Rectangle 10"/>
          <p:cNvSpPr>
            <a:spLocks noGrp="1" noChangeArrowheads="1"/>
          </p:cNvSpPr>
          <p:nvPr>
            <p:ph type="ftr" sz="quarter" idx="10"/>
          </p:nvPr>
        </p:nvSpPr>
        <p:spPr>
          <a:noFill/>
        </p:spPr>
        <p:txBody>
          <a:bodyPr/>
          <a:lstStyle/>
          <a:p>
            <a:r>
              <a:rPr lang="de-DE" smtClean="0"/>
              <a:t>| Typgraphie trifft GND | 23. Oktober 2019</a:t>
            </a:r>
            <a:endParaRPr lang="de-DE" dirty="0" smtClean="0"/>
          </a:p>
        </p:txBody>
      </p:sp>
      <p:sp>
        <p:nvSpPr>
          <p:cNvPr id="2" name="Titel 1"/>
          <p:cNvSpPr>
            <a:spLocks noGrp="1"/>
          </p:cNvSpPr>
          <p:nvPr>
            <p:ph type="title"/>
          </p:nvPr>
        </p:nvSpPr>
        <p:spPr/>
        <p:txBody>
          <a:bodyPr/>
          <a:lstStyle/>
          <a:p>
            <a:r>
              <a:rPr lang="de-DE" dirty="0" smtClean="0"/>
              <a:t>Deutsches Buch- und Schriftmuseum</a:t>
            </a:r>
            <a:endParaRPr lang="de-DE" dirty="0"/>
          </a:p>
        </p:txBody>
      </p:sp>
      <p:pic>
        <p:nvPicPr>
          <p:cNvPr id="8" name="Inhaltsplatzhalter 2">
            <a:extLst>
              <a:ext uri="{FF2B5EF4-FFF2-40B4-BE49-F238E27FC236}">
                <a16:creationId xmlns:a16="http://schemas.microsoft.com/office/drawing/2014/main" xmlns="" id="{5EC78FDC-47A7-B248-9E85-E546321A0D8C}"/>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92736" y="2080475"/>
            <a:ext cx="4129404" cy="2625612"/>
          </a:xfrm>
        </p:spPr>
      </p:pic>
    </p:spTree>
    <p:extLst>
      <p:ext uri="{BB962C8B-B14F-4D97-AF65-F5344CB8AC3E}">
        <p14:creationId xmlns:p14="http://schemas.microsoft.com/office/powerpoint/2010/main" val="4085012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Vorlage-Variante_16x9 Folienmaster">
  <a:themeElements>
    <a:clrScheme name="Larissa-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Design">
      <a:majorFont>
        <a:latin typeface="Verdana"/>
        <a:ea typeface=""/>
        <a:cs typeface="Arial"/>
      </a:majorFont>
      <a:minorFont>
        <a:latin typeface="Verdana"/>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rissa-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issa-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issa-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issa-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issa-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issa-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issa-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issa-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issa-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issa-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PPT-Vorlage-Variante_16x9</Template>
  <TotalTime>0</TotalTime>
  <Words>3602</Words>
  <Application>Microsoft Office PowerPoint</Application>
  <PresentationFormat>Bildschirmpräsentation (16:9)</PresentationFormat>
  <Paragraphs>392</Paragraphs>
  <Slides>34</Slides>
  <Notes>34</Notes>
  <HiddenSlides>0</HiddenSlides>
  <MMClips>0</MMClips>
  <ScaleCrop>false</ScaleCrop>
  <HeadingPairs>
    <vt:vector size="4" baseType="variant">
      <vt:variant>
        <vt:lpstr>Design</vt:lpstr>
      </vt:variant>
      <vt:variant>
        <vt:i4>1</vt:i4>
      </vt:variant>
      <vt:variant>
        <vt:lpstr>Folientitel</vt:lpstr>
      </vt:variant>
      <vt:variant>
        <vt:i4>34</vt:i4>
      </vt:variant>
    </vt:vector>
  </HeadingPairs>
  <TitlesOfParts>
    <vt:vector size="35" baseType="lpstr">
      <vt:lpstr>PPT-Vorlage-Variante_16x9 Folienmaster</vt:lpstr>
      <vt:lpstr>Typographie trifft GND Der Arbeitsnachlass Jan Tschicholds und das Erschließen mit Normdaten</vt:lpstr>
      <vt:lpstr>PowerPoint-Präsentation</vt:lpstr>
      <vt:lpstr>Gliederung</vt:lpstr>
      <vt:lpstr>1. Der Typograph im Museum</vt:lpstr>
      <vt:lpstr>Jan Tschichold</vt:lpstr>
      <vt:lpstr>Jan Tschichold</vt:lpstr>
      <vt:lpstr>Jan Tschichold</vt:lpstr>
      <vt:lpstr>Tschichold und das DBSM</vt:lpstr>
      <vt:lpstr>Deutsches Buch- und Schriftmuseum</vt:lpstr>
      <vt:lpstr>Deutsches Buch- und Schriftmuseum</vt:lpstr>
      <vt:lpstr>Deutsches Buch- und Schriftmuseum</vt:lpstr>
      <vt:lpstr>Tschichold und das DBSM</vt:lpstr>
      <vt:lpstr>PowerPoint-Präsentation</vt:lpstr>
      <vt:lpstr>Tschicholds Nachlass</vt:lpstr>
      <vt:lpstr>Zugang und Bestandsschutz</vt:lpstr>
      <vt:lpstr>Zugang und Bestandsschutz</vt:lpstr>
      <vt:lpstr>Zugang und Bestandsschutz</vt:lpstr>
      <vt:lpstr>Zugang und Bestandsschutz</vt:lpstr>
      <vt:lpstr>Digitalisieren und Erschließen</vt:lpstr>
      <vt:lpstr>Digitalisieren und Erschließen</vt:lpstr>
      <vt:lpstr>GND zum Erschließen</vt:lpstr>
      <vt:lpstr>PowerPoint-Präsentation</vt:lpstr>
      <vt:lpstr>PowerPoint-Präsentation</vt:lpstr>
      <vt:lpstr>PowerPoint-Präsentation</vt:lpstr>
      <vt:lpstr>PowerPoint-Präsentation</vt:lpstr>
      <vt:lpstr>PowerPoint-Präsentation</vt:lpstr>
      <vt:lpstr>GND und LOD</vt:lpstr>
      <vt:lpstr>GND und LOD</vt:lpstr>
      <vt:lpstr>GND und LOD</vt:lpstr>
      <vt:lpstr>GND und LOD</vt:lpstr>
      <vt:lpstr>Zugriff</vt:lpstr>
      <vt:lpstr>Import/Export</vt:lpstr>
      <vt:lpstr>"Hersteller und Entwerfer müssen immer daran denken, daß sie nicht sich selbst ausdrücken, sondern der bequemsten Übermittlung des Inhalts zu dienen haben."</vt:lpstr>
      <vt:lpstr>Vielen Dank!  Dr. Ramon Voges E-Mail: R.Voges@dnb.de Twitter: @ramon_voges</vt:lpstr>
    </vt:vector>
  </TitlesOfParts>
  <Company>Deutsche Nationalbibliothek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Voges, Ramon Leon</dc:creator>
  <cp:lastModifiedBy>von Hagel, Frank</cp:lastModifiedBy>
  <cp:revision>113</cp:revision>
  <cp:lastPrinted>2014-07-03T12:54:28Z</cp:lastPrinted>
  <dcterms:created xsi:type="dcterms:W3CDTF">2019-10-17T08:02:59Z</dcterms:created>
  <dcterms:modified xsi:type="dcterms:W3CDTF">2019-11-19T14:15:29Z</dcterms:modified>
</cp:coreProperties>
</file>